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64" r:id="rId2"/>
    <p:sldId id="256" r:id="rId3"/>
    <p:sldId id="258" r:id="rId4"/>
    <p:sldId id="259" r:id="rId5"/>
    <p:sldId id="278" r:id="rId6"/>
    <p:sldId id="279" r:id="rId7"/>
    <p:sldId id="260" r:id="rId8"/>
    <p:sldId id="262" r:id="rId9"/>
    <p:sldId id="261" r:id="rId10"/>
    <p:sldId id="263" r:id="rId11"/>
    <p:sldId id="276" r:id="rId12"/>
    <p:sldId id="265" r:id="rId13"/>
    <p:sldId id="269" r:id="rId14"/>
    <p:sldId id="270" r:id="rId15"/>
    <p:sldId id="271" r:id="rId16"/>
    <p:sldId id="272" r:id="rId17"/>
    <p:sldId id="277" r:id="rId18"/>
    <p:sldId id="266" r:id="rId19"/>
    <p:sldId id="273" r:id="rId20"/>
    <p:sldId id="274" r:id="rId21"/>
    <p:sldId id="275" r:id="rId22"/>
    <p:sldId id="280" r:id="rId23"/>
    <p:sldId id="267" r:id="rId24"/>
    <p:sldId id="268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hschan@gmail.com" userId="a7177575e55980e1" providerId="LiveId" clId="{ABBE6A1C-A547-44A1-B2DF-86C675F3A1B3}"/>
    <pc:docChg chg="undo custSel addSld delSld modSld addMainMaster delMainMaster">
      <pc:chgData name="brianhschan@gmail.com" userId="a7177575e55980e1" providerId="LiveId" clId="{ABBE6A1C-A547-44A1-B2DF-86C675F3A1B3}" dt="2021-12-02T08:49:30.055" v="5406" actId="6549"/>
      <pc:docMkLst>
        <pc:docMk/>
      </pc:docMkLst>
      <pc:sldChg chg="addSp delSp modSp new mod setBg modClrScheme addAnim delAnim setClrOvrMap delDesignElem chgLayout">
        <pc:chgData name="brianhschan@gmail.com" userId="a7177575e55980e1" providerId="LiveId" clId="{ABBE6A1C-A547-44A1-B2DF-86C675F3A1B3}" dt="2021-12-01T08:47:23.738" v="196" actId="255"/>
        <pc:sldMkLst>
          <pc:docMk/>
          <pc:sldMk cId="2053340461" sldId="256"/>
        </pc:sldMkLst>
        <pc:spChg chg="mod">
          <ac:chgData name="brianhschan@gmail.com" userId="a7177575e55980e1" providerId="LiveId" clId="{ABBE6A1C-A547-44A1-B2DF-86C675F3A1B3}" dt="2021-12-01T08:47:14.541" v="195" actId="26606"/>
          <ac:spMkLst>
            <pc:docMk/>
            <pc:sldMk cId="2053340461" sldId="256"/>
            <ac:spMk id="2" creationId="{41FE5029-E014-476E-A30C-FE8D282B42EA}"/>
          </ac:spMkLst>
        </pc:spChg>
        <pc:spChg chg="mod">
          <ac:chgData name="brianhschan@gmail.com" userId="a7177575e55980e1" providerId="LiveId" clId="{ABBE6A1C-A547-44A1-B2DF-86C675F3A1B3}" dt="2021-12-01T08:47:23.738" v="196" actId="255"/>
          <ac:spMkLst>
            <pc:docMk/>
            <pc:sldMk cId="2053340461" sldId="256"/>
            <ac:spMk id="3" creationId="{2D58FCBD-0EBF-4350-8C59-4EEA2E833DB0}"/>
          </ac:spMkLst>
        </pc:spChg>
        <pc:spChg chg="add del">
          <ac:chgData name="brianhschan@gmail.com" userId="a7177575e55980e1" providerId="LiveId" clId="{ABBE6A1C-A547-44A1-B2DF-86C675F3A1B3}" dt="2021-12-01T08:44:08.954" v="163" actId="26606"/>
          <ac:spMkLst>
            <pc:docMk/>
            <pc:sldMk cId="2053340461" sldId="256"/>
            <ac:spMk id="9" creationId="{657F69E0-C4B0-4BEC-A689-4F8D877F05D4}"/>
          </ac:spMkLst>
        </pc:spChg>
        <pc:spChg chg="add del">
          <ac:chgData name="brianhschan@gmail.com" userId="a7177575e55980e1" providerId="LiveId" clId="{ABBE6A1C-A547-44A1-B2DF-86C675F3A1B3}" dt="2021-12-01T08:44:08.954" v="163" actId="26606"/>
          <ac:spMkLst>
            <pc:docMk/>
            <pc:sldMk cId="2053340461" sldId="256"/>
            <ac:spMk id="11" creationId="{9F6380B4-6A1C-481E-8408-B4E6C75B9B81}"/>
          </ac:spMkLst>
        </pc:spChg>
        <pc:spChg chg="add del">
          <ac:chgData name="brianhschan@gmail.com" userId="a7177575e55980e1" providerId="LiveId" clId="{ABBE6A1C-A547-44A1-B2DF-86C675F3A1B3}" dt="2021-12-01T08:44:13.623" v="165" actId="26606"/>
          <ac:spMkLst>
            <pc:docMk/>
            <pc:sldMk cId="2053340461" sldId="256"/>
            <ac:spMk id="13" creationId="{72E67446-732B-4F72-8560-6FABB6CB25A3}"/>
          </ac:spMkLst>
        </pc:spChg>
        <pc:spChg chg="add del">
          <ac:chgData name="brianhschan@gmail.com" userId="a7177575e55980e1" providerId="LiveId" clId="{ABBE6A1C-A547-44A1-B2DF-86C675F3A1B3}" dt="2021-12-01T08:44:13.623" v="165" actId="26606"/>
          <ac:spMkLst>
            <pc:docMk/>
            <pc:sldMk cId="2053340461" sldId="256"/>
            <ac:spMk id="14" creationId="{4958DF84-F5C6-794F-8945-485D6C107518}"/>
          </ac:spMkLst>
        </pc:spChg>
        <pc:spChg chg="add del">
          <ac:chgData name="brianhschan@gmail.com" userId="a7177575e55980e1" providerId="LiveId" clId="{ABBE6A1C-A547-44A1-B2DF-86C675F3A1B3}" dt="2021-12-01T08:44:13.623" v="165" actId="26606"/>
          <ac:spMkLst>
            <pc:docMk/>
            <pc:sldMk cId="2053340461" sldId="256"/>
            <ac:spMk id="16" creationId="{4AF0997A-7C0F-4AD2-BA90-5FE341A17796}"/>
          </ac:spMkLst>
        </pc:spChg>
        <pc:spChg chg="add del">
          <ac:chgData name="brianhschan@gmail.com" userId="a7177575e55980e1" providerId="LiveId" clId="{ABBE6A1C-A547-44A1-B2DF-86C675F3A1B3}" dt="2021-12-01T08:45:36.409" v="175"/>
          <ac:spMkLst>
            <pc:docMk/>
            <pc:sldMk cId="2053340461" sldId="256"/>
            <ac:spMk id="17" creationId="{2256CF5B-1DAD-4912-86B9-FCA733692FED}"/>
          </ac:spMkLst>
        </pc:spChg>
        <pc:spChg chg="add del">
          <ac:chgData name="brianhschan@gmail.com" userId="a7177575e55980e1" providerId="LiveId" clId="{ABBE6A1C-A547-44A1-B2DF-86C675F3A1B3}" dt="2021-12-01T08:44:14.409" v="169" actId="26606"/>
          <ac:spMkLst>
            <pc:docMk/>
            <pc:sldMk cId="2053340461" sldId="256"/>
            <ac:spMk id="18" creationId="{60E52DF2-6802-459B-AC2A-AF976DEB1DAB}"/>
          </ac:spMkLst>
        </pc:spChg>
        <pc:spChg chg="add del">
          <ac:chgData name="brianhschan@gmail.com" userId="a7177575e55980e1" providerId="LiveId" clId="{ABBE6A1C-A547-44A1-B2DF-86C675F3A1B3}" dt="2021-12-01T08:45:36.409" v="175"/>
          <ac:spMkLst>
            <pc:docMk/>
            <pc:sldMk cId="2053340461" sldId="256"/>
            <ac:spMk id="22" creationId="{36F292AA-C8DB-4CAA-97C9-456CF8540690}"/>
          </ac:spMkLst>
        </pc:spChg>
        <pc:spChg chg="add del">
          <ac:chgData name="brianhschan@gmail.com" userId="a7177575e55980e1" providerId="LiveId" clId="{ABBE6A1C-A547-44A1-B2DF-86C675F3A1B3}" dt="2021-12-01T08:45:36.409" v="175"/>
          <ac:spMkLst>
            <pc:docMk/>
            <pc:sldMk cId="2053340461" sldId="256"/>
            <ac:spMk id="24" creationId="{AA065953-3D69-4CD4-80C3-DF10DEB4C761}"/>
          </ac:spMkLst>
        </pc:spChg>
        <pc:spChg chg="add del">
          <ac:chgData name="brianhschan@gmail.com" userId="a7177575e55980e1" providerId="LiveId" clId="{ABBE6A1C-A547-44A1-B2DF-86C675F3A1B3}" dt="2021-12-01T08:45:36.409" v="175"/>
          <ac:spMkLst>
            <pc:docMk/>
            <pc:sldMk cId="2053340461" sldId="256"/>
            <ac:spMk id="25" creationId="{2AB36DB5-F10D-4EDB-87E2-ECB9301FFC62}"/>
          </ac:spMkLst>
        </pc:spChg>
        <pc:spChg chg="add del">
          <ac:chgData name="brianhschan@gmail.com" userId="a7177575e55980e1" providerId="LiveId" clId="{ABBE6A1C-A547-44A1-B2DF-86C675F3A1B3}" dt="2021-12-01T08:45:36.409" v="175"/>
          <ac:spMkLst>
            <pc:docMk/>
            <pc:sldMk cId="2053340461" sldId="256"/>
            <ac:spMk id="26" creationId="{446F195D-95DC-419E-BBC1-E2B601A6067B}"/>
          </ac:spMkLst>
        </pc:spChg>
        <pc:spChg chg="add del">
          <ac:chgData name="brianhschan@gmail.com" userId="a7177575e55980e1" providerId="LiveId" clId="{ABBE6A1C-A547-44A1-B2DF-86C675F3A1B3}" dt="2021-12-01T08:47:13.476" v="192" actId="26606"/>
          <ac:spMkLst>
            <pc:docMk/>
            <pc:sldMk cId="2053340461" sldId="256"/>
            <ac:spMk id="27" creationId="{6A0FFA78-985C-4F50-B21A-77045C7DF657}"/>
          </ac:spMkLst>
        </pc:spChg>
        <pc:spChg chg="add del">
          <ac:chgData name="brianhschan@gmail.com" userId="a7177575e55980e1" providerId="LiveId" clId="{ABBE6A1C-A547-44A1-B2DF-86C675F3A1B3}" dt="2021-12-01T08:46:24.694" v="178" actId="26606"/>
          <ac:spMkLst>
            <pc:docMk/>
            <pc:sldMk cId="2053340461" sldId="256"/>
            <ac:spMk id="28" creationId="{60D1173B-FBCA-4F2A-AB78-7DB51EC9572D}"/>
          </ac:spMkLst>
        </pc:spChg>
        <pc:spChg chg="add del">
          <ac:chgData name="brianhschan@gmail.com" userId="a7177575e55980e1" providerId="LiveId" clId="{ABBE6A1C-A547-44A1-B2DF-86C675F3A1B3}" dt="2021-12-01T08:46:24.694" v="178" actId="26606"/>
          <ac:spMkLst>
            <pc:docMk/>
            <pc:sldMk cId="2053340461" sldId="256"/>
            <ac:spMk id="30" creationId="{0B08DCF8-02FA-4015-A96A-7F8A89EBCC49}"/>
          </ac:spMkLst>
        </pc:spChg>
        <pc:spChg chg="add del">
          <ac:chgData name="brianhschan@gmail.com" userId="a7177575e55980e1" providerId="LiveId" clId="{ABBE6A1C-A547-44A1-B2DF-86C675F3A1B3}" dt="2021-12-01T08:47:14.517" v="194" actId="26606"/>
          <ac:spMkLst>
            <pc:docMk/>
            <pc:sldMk cId="2053340461" sldId="256"/>
            <ac:spMk id="33" creationId="{19E9CB2B-7C9D-4B98-AD54-C7DE19B7B12D}"/>
          </ac:spMkLst>
        </pc:spChg>
        <pc:spChg chg="add del">
          <ac:chgData name="brianhschan@gmail.com" userId="a7177575e55980e1" providerId="LiveId" clId="{ABBE6A1C-A547-44A1-B2DF-86C675F3A1B3}" dt="2021-12-01T08:47:14.517" v="194" actId="26606"/>
          <ac:spMkLst>
            <pc:docMk/>
            <pc:sldMk cId="2053340461" sldId="256"/>
            <ac:spMk id="39" creationId="{B371F200-D1FD-4B04-AD59-0B916F679D84}"/>
          </ac:spMkLst>
        </pc:spChg>
        <pc:spChg chg="add del">
          <ac:chgData name="brianhschan@gmail.com" userId="a7177575e55980e1" providerId="LiveId" clId="{ABBE6A1C-A547-44A1-B2DF-86C675F3A1B3}" dt="2021-12-01T08:46:30.015" v="180" actId="26606"/>
          <ac:spMkLst>
            <pc:docMk/>
            <pc:sldMk cId="2053340461" sldId="256"/>
            <ac:spMk id="42" creationId="{8D095B41-7312-4603-9F0F-93387C353134}"/>
          </ac:spMkLst>
        </pc:spChg>
        <pc:spChg chg="add del">
          <ac:chgData name="brianhschan@gmail.com" userId="a7177575e55980e1" providerId="LiveId" clId="{ABBE6A1C-A547-44A1-B2DF-86C675F3A1B3}" dt="2021-12-01T08:46:30.015" v="180" actId="26606"/>
          <ac:spMkLst>
            <pc:docMk/>
            <pc:sldMk cId="2053340461" sldId="256"/>
            <ac:spMk id="43" creationId="{1042C936-444C-4F0D-9737-291EAFE1E7E4}"/>
          </ac:spMkLst>
        </pc:spChg>
        <pc:spChg chg="add">
          <ac:chgData name="brianhschan@gmail.com" userId="a7177575e55980e1" providerId="LiveId" clId="{ABBE6A1C-A547-44A1-B2DF-86C675F3A1B3}" dt="2021-12-01T08:47:14.541" v="195" actId="26606"/>
          <ac:spMkLst>
            <pc:docMk/>
            <pc:sldMk cId="2053340461" sldId="256"/>
            <ac:spMk id="47" creationId="{8D095B41-7312-4603-9F0F-93387C353134}"/>
          </ac:spMkLst>
        </pc:spChg>
        <pc:spChg chg="add del">
          <ac:chgData name="brianhschan@gmail.com" userId="a7177575e55980e1" providerId="LiveId" clId="{ABBE6A1C-A547-44A1-B2DF-86C675F3A1B3}" dt="2021-12-01T08:46:37.076" v="182" actId="26606"/>
          <ac:spMkLst>
            <pc:docMk/>
            <pc:sldMk cId="2053340461" sldId="256"/>
            <ac:spMk id="48" creationId="{856F0283-88F7-4156-A9F2-05A8C088CCDB}"/>
          </ac:spMkLst>
        </pc:spChg>
        <pc:spChg chg="add del">
          <ac:chgData name="brianhschan@gmail.com" userId="a7177575e55980e1" providerId="LiveId" clId="{ABBE6A1C-A547-44A1-B2DF-86C675F3A1B3}" dt="2021-12-01T08:46:37.076" v="182" actId="26606"/>
          <ac:spMkLst>
            <pc:docMk/>
            <pc:sldMk cId="2053340461" sldId="256"/>
            <ac:spMk id="49" creationId="{0532B2B2-6094-43C4-9F8C-62F8CCB6483D}"/>
          </ac:spMkLst>
        </pc:spChg>
        <pc:spChg chg="add">
          <ac:chgData name="brianhschan@gmail.com" userId="a7177575e55980e1" providerId="LiveId" clId="{ABBE6A1C-A547-44A1-B2DF-86C675F3A1B3}" dt="2021-12-01T08:47:14.541" v="195" actId="26606"/>
          <ac:spMkLst>
            <pc:docMk/>
            <pc:sldMk cId="2053340461" sldId="256"/>
            <ac:spMk id="51" creationId="{1042C936-444C-4F0D-9737-291EAFE1E7E4}"/>
          </ac:spMkLst>
        </pc:spChg>
        <pc:spChg chg="add del">
          <ac:chgData name="brianhschan@gmail.com" userId="a7177575e55980e1" providerId="LiveId" clId="{ABBE6A1C-A547-44A1-B2DF-86C675F3A1B3}" dt="2021-12-01T08:46:40.669" v="185"/>
          <ac:spMkLst>
            <pc:docMk/>
            <pc:sldMk cId="2053340461" sldId="256"/>
            <ac:spMk id="55" creationId="{8D095B41-7312-4603-9F0F-93387C353134}"/>
          </ac:spMkLst>
        </pc:spChg>
        <pc:spChg chg="add del">
          <ac:chgData name="brianhschan@gmail.com" userId="a7177575e55980e1" providerId="LiveId" clId="{ABBE6A1C-A547-44A1-B2DF-86C675F3A1B3}" dt="2021-12-01T08:46:40.669" v="185"/>
          <ac:spMkLst>
            <pc:docMk/>
            <pc:sldMk cId="2053340461" sldId="256"/>
            <ac:spMk id="56" creationId="{1042C936-444C-4F0D-9737-291EAFE1E7E4}"/>
          </ac:spMkLst>
        </pc:spChg>
        <pc:grpChg chg="add del">
          <ac:chgData name="brianhschan@gmail.com" userId="a7177575e55980e1" providerId="LiveId" clId="{ABBE6A1C-A547-44A1-B2DF-86C675F3A1B3}" dt="2021-12-01T08:46:24.694" v="178" actId="26606"/>
          <ac:grpSpMkLst>
            <pc:docMk/>
            <pc:sldMk cId="2053340461" sldId="256"/>
            <ac:grpSpMk id="32" creationId="{72EFD7EB-F887-4187-BD35-2F6584E9E0D1}"/>
          </ac:grpSpMkLst>
        </pc:grpChg>
        <pc:grpChg chg="add del">
          <ac:chgData name="brianhschan@gmail.com" userId="a7177575e55980e1" providerId="LiveId" clId="{ABBE6A1C-A547-44A1-B2DF-86C675F3A1B3}" dt="2021-12-01T08:46:37.076" v="182" actId="26606"/>
          <ac:grpSpMkLst>
            <pc:docMk/>
            <pc:sldMk cId="2053340461" sldId="256"/>
            <ac:grpSpMk id="34" creationId="{9875FB44-3446-426C-AA71-B6228AFFD58D}"/>
          </ac:grpSpMkLst>
        </pc:grpChg>
        <pc:grpChg chg="add del">
          <ac:chgData name="brianhschan@gmail.com" userId="a7177575e55980e1" providerId="LiveId" clId="{ABBE6A1C-A547-44A1-B2DF-86C675F3A1B3}" dt="2021-12-01T08:47:14.517" v="194" actId="26606"/>
          <ac:grpSpMkLst>
            <pc:docMk/>
            <pc:sldMk cId="2053340461" sldId="256"/>
            <ac:grpSpMk id="35" creationId="{8349A827-399B-4A6D-926F-6D0F2FB8FD81}"/>
          </ac:grpSpMkLst>
        </pc:grpChg>
        <pc:picChg chg="add del">
          <ac:chgData name="brianhschan@gmail.com" userId="a7177575e55980e1" providerId="LiveId" clId="{ABBE6A1C-A547-44A1-B2DF-86C675F3A1B3}" dt="2021-12-01T08:44:08.954" v="163" actId="26606"/>
          <ac:picMkLst>
            <pc:docMk/>
            <pc:sldMk cId="2053340461" sldId="256"/>
            <ac:picMk id="4" creationId="{199F8394-BB69-4E30-8BD0-849E0B144F8F}"/>
          </ac:picMkLst>
        </pc:picChg>
        <pc:picChg chg="add del">
          <ac:chgData name="brianhschan@gmail.com" userId="a7177575e55980e1" providerId="LiveId" clId="{ABBE6A1C-A547-44A1-B2DF-86C675F3A1B3}" dt="2021-12-01T08:44:13.623" v="165" actId="26606"/>
          <ac:picMkLst>
            <pc:docMk/>
            <pc:sldMk cId="2053340461" sldId="256"/>
            <ac:picMk id="15" creationId="{A8014CDF-F6BA-4C1E-AE07-C7DF95BB132A}"/>
          </ac:picMkLst>
        </pc:picChg>
        <pc:picChg chg="add del">
          <ac:chgData name="brianhschan@gmail.com" userId="a7177575e55980e1" providerId="LiveId" clId="{ABBE6A1C-A547-44A1-B2DF-86C675F3A1B3}" dt="2021-12-01T08:44:14.409" v="169" actId="26606"/>
          <ac:picMkLst>
            <pc:docMk/>
            <pc:sldMk cId="2053340461" sldId="256"/>
            <ac:picMk id="19" creationId="{161C21F3-793E-4CE8-85B3-683C7AEAB626}"/>
          </ac:picMkLst>
        </pc:picChg>
        <pc:picChg chg="add mod ord">
          <ac:chgData name="brianhschan@gmail.com" userId="a7177575e55980e1" providerId="LiveId" clId="{ABBE6A1C-A547-44A1-B2DF-86C675F3A1B3}" dt="2021-12-01T08:47:14.517" v="194" actId="26606"/>
          <ac:picMkLst>
            <pc:docMk/>
            <pc:sldMk cId="2053340461" sldId="256"/>
            <ac:picMk id="23" creationId="{330417C3-B1D8-43D1-AE7A-85F4C56F9BE3}"/>
          </ac:picMkLst>
        </pc:picChg>
        <pc:picChg chg="add del">
          <ac:chgData name="brianhschan@gmail.com" userId="a7177575e55980e1" providerId="LiveId" clId="{ABBE6A1C-A547-44A1-B2DF-86C675F3A1B3}" dt="2021-12-01T08:46:24.694" v="178" actId="26606"/>
          <ac:picMkLst>
            <pc:docMk/>
            <pc:sldMk cId="2053340461" sldId="256"/>
            <ac:picMk id="38" creationId="{971F6991-E635-48F8-9309-D5A5C1ECBF2A}"/>
          </ac:picMkLst>
        </pc:picChg>
        <pc:picChg chg="add del">
          <ac:chgData name="brianhschan@gmail.com" userId="a7177575e55980e1" providerId="LiveId" clId="{ABBE6A1C-A547-44A1-B2DF-86C675F3A1B3}" dt="2021-12-01T08:46:30.015" v="180" actId="26606"/>
          <ac:picMkLst>
            <pc:docMk/>
            <pc:sldMk cId="2053340461" sldId="256"/>
            <ac:picMk id="45" creationId="{419FDB25-3050-4009-9806-3000DDD1C083}"/>
          </ac:picMkLst>
        </pc:picChg>
        <pc:picChg chg="add del">
          <ac:chgData name="brianhschan@gmail.com" userId="a7177575e55980e1" providerId="LiveId" clId="{ABBE6A1C-A547-44A1-B2DF-86C675F3A1B3}" dt="2021-12-01T08:46:37.076" v="182" actId="26606"/>
          <ac:picMkLst>
            <pc:docMk/>
            <pc:sldMk cId="2053340461" sldId="256"/>
            <ac:picMk id="52" creationId="{C5A25AE9-BB09-4E49-9702-B01FB2FE27FE}"/>
          </ac:picMkLst>
        </pc:picChg>
        <pc:picChg chg="add del">
          <ac:chgData name="brianhschan@gmail.com" userId="a7177575e55980e1" providerId="LiveId" clId="{ABBE6A1C-A547-44A1-B2DF-86C675F3A1B3}" dt="2021-12-01T08:46:40.669" v="185"/>
          <ac:picMkLst>
            <pc:docMk/>
            <pc:sldMk cId="2053340461" sldId="256"/>
            <ac:picMk id="58" creationId="{419FDB25-3050-4009-9806-3000DDD1C083}"/>
          </ac:picMkLst>
        </pc:picChg>
        <pc:picChg chg="add">
          <ac:chgData name="brianhschan@gmail.com" userId="a7177575e55980e1" providerId="LiveId" clId="{ABBE6A1C-A547-44A1-B2DF-86C675F3A1B3}" dt="2021-12-01T08:47:14.541" v="195" actId="26606"/>
          <ac:picMkLst>
            <pc:docMk/>
            <pc:sldMk cId="2053340461" sldId="256"/>
            <ac:picMk id="60" creationId="{419FDB25-3050-4009-9806-3000DDD1C083}"/>
          </ac:picMkLst>
        </pc:picChg>
        <pc:cxnChg chg="add del">
          <ac:chgData name="brianhschan@gmail.com" userId="a7177575e55980e1" providerId="LiveId" clId="{ABBE6A1C-A547-44A1-B2DF-86C675F3A1B3}" dt="2021-12-01T08:44:14.409" v="169" actId="26606"/>
          <ac:cxnSpMkLst>
            <pc:docMk/>
            <pc:sldMk cId="2053340461" sldId="256"/>
            <ac:cxnSpMk id="20" creationId="{EE2E603F-4A95-4FE8-BB06-211DFD75DBEF}"/>
          </ac:cxnSpMkLst>
        </pc:cxnChg>
        <pc:cxnChg chg="add del">
          <ac:chgData name="brianhschan@gmail.com" userId="a7177575e55980e1" providerId="LiveId" clId="{ABBE6A1C-A547-44A1-B2DF-86C675F3A1B3}" dt="2021-12-01T08:47:13.476" v="192" actId="26606"/>
          <ac:cxnSpMkLst>
            <pc:docMk/>
            <pc:sldMk cId="2053340461" sldId="256"/>
            <ac:cxnSpMk id="29" creationId="{65409EC7-69B1-45CC-8FB7-1964C1AB6720}"/>
          </ac:cxnSpMkLst>
        </pc:cxnChg>
        <pc:cxnChg chg="add del">
          <ac:chgData name="brianhschan@gmail.com" userId="a7177575e55980e1" providerId="LiveId" clId="{ABBE6A1C-A547-44A1-B2DF-86C675F3A1B3}" dt="2021-12-01T08:46:24.694" v="178" actId="26606"/>
          <ac:cxnSpMkLst>
            <pc:docMk/>
            <pc:sldMk cId="2053340461" sldId="256"/>
            <ac:cxnSpMk id="36" creationId="{480890EC-EC50-46D3-879E-63EDF4D06CE9}"/>
          </ac:cxnSpMkLst>
        </pc:cxnChg>
        <pc:cxnChg chg="add del">
          <ac:chgData name="brianhschan@gmail.com" userId="a7177575e55980e1" providerId="LiveId" clId="{ABBE6A1C-A547-44A1-B2DF-86C675F3A1B3}" dt="2021-12-01T08:46:24.694" v="178" actId="26606"/>
          <ac:cxnSpMkLst>
            <pc:docMk/>
            <pc:sldMk cId="2053340461" sldId="256"/>
            <ac:cxnSpMk id="40" creationId="{3ACF2F98-1DF0-4594-9502-F2B79E79578B}"/>
          </ac:cxnSpMkLst>
        </pc:cxnChg>
        <pc:cxnChg chg="add del">
          <ac:chgData name="brianhschan@gmail.com" userId="a7177575e55980e1" providerId="LiveId" clId="{ABBE6A1C-A547-44A1-B2DF-86C675F3A1B3}" dt="2021-12-01T08:47:14.517" v="194" actId="26606"/>
          <ac:cxnSpMkLst>
            <pc:docMk/>
            <pc:sldMk cId="2053340461" sldId="256"/>
            <ac:cxnSpMk id="41" creationId="{65A72820-B696-4EB4-A62D-3F1E2E3EC4C3}"/>
          </ac:cxnSpMkLst>
        </pc:cxnChg>
        <pc:cxnChg chg="add del">
          <ac:chgData name="brianhschan@gmail.com" userId="a7177575e55980e1" providerId="LiveId" clId="{ABBE6A1C-A547-44A1-B2DF-86C675F3A1B3}" dt="2021-12-01T08:46:30.015" v="180" actId="26606"/>
          <ac:cxnSpMkLst>
            <pc:docMk/>
            <pc:sldMk cId="2053340461" sldId="256"/>
            <ac:cxnSpMk id="44" creationId="{B61C4D9F-F4AF-4ED2-9310-56EB2E19C084}"/>
          </ac:cxnSpMkLst>
        </pc:cxnChg>
        <pc:cxnChg chg="add del">
          <ac:chgData name="brianhschan@gmail.com" userId="a7177575e55980e1" providerId="LiveId" clId="{ABBE6A1C-A547-44A1-B2DF-86C675F3A1B3}" dt="2021-12-01T08:46:30.015" v="180" actId="26606"/>
          <ac:cxnSpMkLst>
            <pc:docMk/>
            <pc:sldMk cId="2053340461" sldId="256"/>
            <ac:cxnSpMk id="46" creationId="{8063EF0F-7BC0-4CFB-AB98-20A8DD91D70F}"/>
          </ac:cxnSpMkLst>
        </pc:cxnChg>
        <pc:cxnChg chg="add del">
          <ac:chgData name="brianhschan@gmail.com" userId="a7177575e55980e1" providerId="LiveId" clId="{ABBE6A1C-A547-44A1-B2DF-86C675F3A1B3}" dt="2021-12-01T08:46:37.076" v="182" actId="26606"/>
          <ac:cxnSpMkLst>
            <pc:docMk/>
            <pc:sldMk cId="2053340461" sldId="256"/>
            <ac:cxnSpMk id="50" creationId="{C67059AD-6209-40DC-A746-1390D850FBCE}"/>
          </ac:cxnSpMkLst>
        </pc:cxnChg>
        <pc:cxnChg chg="add del">
          <ac:chgData name="brianhschan@gmail.com" userId="a7177575e55980e1" providerId="LiveId" clId="{ABBE6A1C-A547-44A1-B2DF-86C675F3A1B3}" dt="2021-12-01T08:46:37.076" v="182" actId="26606"/>
          <ac:cxnSpMkLst>
            <pc:docMk/>
            <pc:sldMk cId="2053340461" sldId="256"/>
            <ac:cxnSpMk id="53" creationId="{97B655F3-9B93-4D27-982D-1145D7144355}"/>
          </ac:cxnSpMkLst>
        </pc:cxnChg>
        <pc:cxnChg chg="add">
          <ac:chgData name="brianhschan@gmail.com" userId="a7177575e55980e1" providerId="LiveId" clId="{ABBE6A1C-A547-44A1-B2DF-86C675F3A1B3}" dt="2021-12-01T08:47:14.541" v="195" actId="26606"/>
          <ac:cxnSpMkLst>
            <pc:docMk/>
            <pc:sldMk cId="2053340461" sldId="256"/>
            <ac:cxnSpMk id="54" creationId="{B61C4D9F-F4AF-4ED2-9310-56EB2E19C084}"/>
          </ac:cxnSpMkLst>
        </pc:cxnChg>
        <pc:cxnChg chg="add del">
          <ac:chgData name="brianhschan@gmail.com" userId="a7177575e55980e1" providerId="LiveId" clId="{ABBE6A1C-A547-44A1-B2DF-86C675F3A1B3}" dt="2021-12-01T08:46:40.669" v="185"/>
          <ac:cxnSpMkLst>
            <pc:docMk/>
            <pc:sldMk cId="2053340461" sldId="256"/>
            <ac:cxnSpMk id="57" creationId="{B61C4D9F-F4AF-4ED2-9310-56EB2E19C084}"/>
          </ac:cxnSpMkLst>
        </pc:cxnChg>
        <pc:cxnChg chg="add del">
          <ac:chgData name="brianhschan@gmail.com" userId="a7177575e55980e1" providerId="LiveId" clId="{ABBE6A1C-A547-44A1-B2DF-86C675F3A1B3}" dt="2021-12-01T08:46:40.669" v="185"/>
          <ac:cxnSpMkLst>
            <pc:docMk/>
            <pc:sldMk cId="2053340461" sldId="256"/>
            <ac:cxnSpMk id="59" creationId="{8063EF0F-7BC0-4CFB-AB98-20A8DD91D70F}"/>
          </ac:cxnSpMkLst>
        </pc:cxnChg>
        <pc:cxnChg chg="add">
          <ac:chgData name="brianhschan@gmail.com" userId="a7177575e55980e1" providerId="LiveId" clId="{ABBE6A1C-A547-44A1-B2DF-86C675F3A1B3}" dt="2021-12-01T08:47:14.541" v="195" actId="26606"/>
          <ac:cxnSpMkLst>
            <pc:docMk/>
            <pc:sldMk cId="2053340461" sldId="256"/>
            <ac:cxnSpMk id="61" creationId="{8063EF0F-7BC0-4CFB-AB98-20A8DD91D70F}"/>
          </ac:cxnSpMkLst>
        </pc:cxnChg>
      </pc:sldChg>
      <pc:sldChg chg="modSp new del">
        <pc:chgData name="brianhschan@gmail.com" userId="a7177575e55980e1" providerId="LiveId" clId="{ABBE6A1C-A547-44A1-B2DF-86C675F3A1B3}" dt="2021-12-01T08:49:01.591" v="380" actId="2696"/>
        <pc:sldMkLst>
          <pc:docMk/>
          <pc:sldMk cId="1914697311" sldId="257"/>
        </pc:sldMkLst>
        <pc:spChg chg="mod">
          <ac:chgData name="brianhschan@gmail.com" userId="a7177575e55980e1" providerId="LiveId" clId="{ABBE6A1C-A547-44A1-B2DF-86C675F3A1B3}" dt="2021-12-01T08:46:51.550" v="187"/>
          <ac:spMkLst>
            <pc:docMk/>
            <pc:sldMk cId="1914697311" sldId="257"/>
            <ac:spMk id="2" creationId="{0CC0D2D0-D4CF-4AD8-BF8D-B4603E22091E}"/>
          </ac:spMkLst>
        </pc:spChg>
        <pc:spChg chg="mod">
          <ac:chgData name="brianhschan@gmail.com" userId="a7177575e55980e1" providerId="LiveId" clId="{ABBE6A1C-A547-44A1-B2DF-86C675F3A1B3}" dt="2021-12-01T08:46:51.550" v="187"/>
          <ac:spMkLst>
            <pc:docMk/>
            <pc:sldMk cId="1914697311" sldId="257"/>
            <ac:spMk id="3" creationId="{5BCA0D95-F3FA-4E14-A16E-2C20DDF072E6}"/>
          </ac:spMkLst>
        </pc:spChg>
      </pc:sldChg>
      <pc:sldChg chg="modSp new mod">
        <pc:chgData name="brianhschan@gmail.com" userId="a7177575e55980e1" providerId="LiveId" clId="{ABBE6A1C-A547-44A1-B2DF-86C675F3A1B3}" dt="2021-12-01T09:15:00.757" v="2092" actId="20577"/>
        <pc:sldMkLst>
          <pc:docMk/>
          <pc:sldMk cId="2878446664" sldId="258"/>
        </pc:sldMkLst>
        <pc:spChg chg="mod">
          <ac:chgData name="brianhschan@gmail.com" userId="a7177575e55980e1" providerId="LiveId" clId="{ABBE6A1C-A547-44A1-B2DF-86C675F3A1B3}" dt="2021-12-01T09:08:16.459" v="1888" actId="20577"/>
          <ac:spMkLst>
            <pc:docMk/>
            <pc:sldMk cId="2878446664" sldId="258"/>
            <ac:spMk id="2" creationId="{EBE724AF-1C6D-4496-A0C7-3CC0ED19C166}"/>
          </ac:spMkLst>
        </pc:spChg>
        <pc:spChg chg="mod">
          <ac:chgData name="brianhschan@gmail.com" userId="a7177575e55980e1" providerId="LiveId" clId="{ABBE6A1C-A547-44A1-B2DF-86C675F3A1B3}" dt="2021-12-01T09:15:00.757" v="2092" actId="20577"/>
          <ac:spMkLst>
            <pc:docMk/>
            <pc:sldMk cId="2878446664" sldId="258"/>
            <ac:spMk id="3" creationId="{3A99014F-823D-40E3-95AE-B0995E61C339}"/>
          </ac:spMkLst>
        </pc:spChg>
      </pc:sldChg>
      <pc:sldChg chg="modSp new mod">
        <pc:chgData name="brianhschan@gmail.com" userId="a7177575e55980e1" providerId="LiveId" clId="{ABBE6A1C-A547-44A1-B2DF-86C675F3A1B3}" dt="2021-12-02T06:49:04.720" v="2504" actId="255"/>
        <pc:sldMkLst>
          <pc:docMk/>
          <pc:sldMk cId="1792609417" sldId="259"/>
        </pc:sldMkLst>
        <pc:spChg chg="mod">
          <ac:chgData name="brianhschan@gmail.com" userId="a7177575e55980e1" providerId="LiveId" clId="{ABBE6A1C-A547-44A1-B2DF-86C675F3A1B3}" dt="2021-12-01T08:49:49.560" v="422" actId="20577"/>
          <ac:spMkLst>
            <pc:docMk/>
            <pc:sldMk cId="1792609417" sldId="259"/>
            <ac:spMk id="2" creationId="{52862EB8-147A-4405-ABE8-BCE44F20C3CA}"/>
          </ac:spMkLst>
        </pc:spChg>
        <pc:spChg chg="mod">
          <ac:chgData name="brianhschan@gmail.com" userId="a7177575e55980e1" providerId="LiveId" clId="{ABBE6A1C-A547-44A1-B2DF-86C675F3A1B3}" dt="2021-12-02T06:49:04.720" v="2504" actId="255"/>
          <ac:spMkLst>
            <pc:docMk/>
            <pc:sldMk cId="1792609417" sldId="259"/>
            <ac:spMk id="3" creationId="{3F5A9F95-1DDE-484C-B084-FE754E59A55F}"/>
          </ac:spMkLst>
        </pc:spChg>
      </pc:sldChg>
      <pc:sldChg chg="modSp new mod">
        <pc:chgData name="brianhschan@gmail.com" userId="a7177575e55980e1" providerId="LiveId" clId="{ABBE6A1C-A547-44A1-B2DF-86C675F3A1B3}" dt="2021-12-01T08:51:40.648" v="514" actId="20577"/>
        <pc:sldMkLst>
          <pc:docMk/>
          <pc:sldMk cId="566381198" sldId="260"/>
        </pc:sldMkLst>
        <pc:spChg chg="mod">
          <ac:chgData name="brianhschan@gmail.com" userId="a7177575e55980e1" providerId="LiveId" clId="{ABBE6A1C-A547-44A1-B2DF-86C675F3A1B3}" dt="2021-12-01T08:51:28.641" v="495" actId="20577"/>
          <ac:spMkLst>
            <pc:docMk/>
            <pc:sldMk cId="566381198" sldId="260"/>
            <ac:spMk id="2" creationId="{5F6E12A6-89F4-4201-BA12-332B2153C24C}"/>
          </ac:spMkLst>
        </pc:spChg>
        <pc:spChg chg="mod">
          <ac:chgData name="brianhschan@gmail.com" userId="a7177575e55980e1" providerId="LiveId" clId="{ABBE6A1C-A547-44A1-B2DF-86C675F3A1B3}" dt="2021-12-01T08:51:40.648" v="514" actId="20577"/>
          <ac:spMkLst>
            <pc:docMk/>
            <pc:sldMk cId="566381198" sldId="260"/>
            <ac:spMk id="3" creationId="{ED6020F3-F919-4C70-9D02-912765BD99D0}"/>
          </ac:spMkLst>
        </pc:spChg>
      </pc:sldChg>
      <pc:sldChg chg="modSp new mod">
        <pc:chgData name="brianhschan@gmail.com" userId="a7177575e55980e1" providerId="LiveId" clId="{ABBE6A1C-A547-44A1-B2DF-86C675F3A1B3}" dt="2021-12-01T10:04:52.613" v="2492" actId="6549"/>
        <pc:sldMkLst>
          <pc:docMk/>
          <pc:sldMk cId="4032240307" sldId="261"/>
        </pc:sldMkLst>
        <pc:spChg chg="mod">
          <ac:chgData name="brianhschan@gmail.com" userId="a7177575e55980e1" providerId="LiveId" clId="{ABBE6A1C-A547-44A1-B2DF-86C675F3A1B3}" dt="2021-12-01T10:01:01.351" v="2154" actId="20577"/>
          <ac:spMkLst>
            <pc:docMk/>
            <pc:sldMk cId="4032240307" sldId="261"/>
            <ac:spMk id="2" creationId="{1E5D7903-C680-4265-B793-A8EF1E28ABBB}"/>
          </ac:spMkLst>
        </pc:spChg>
        <pc:spChg chg="mod">
          <ac:chgData name="brianhschan@gmail.com" userId="a7177575e55980e1" providerId="LiveId" clId="{ABBE6A1C-A547-44A1-B2DF-86C675F3A1B3}" dt="2021-12-01T10:04:52.613" v="2492" actId="6549"/>
          <ac:spMkLst>
            <pc:docMk/>
            <pc:sldMk cId="4032240307" sldId="261"/>
            <ac:spMk id="3" creationId="{C9D43000-53E4-4F3F-B8EF-0C1CCCD9214B}"/>
          </ac:spMkLst>
        </pc:spChg>
      </pc:sldChg>
      <pc:sldChg chg="addSp delSp modSp new mod setBg">
        <pc:chgData name="brianhschan@gmail.com" userId="a7177575e55980e1" providerId="LiveId" clId="{ABBE6A1C-A547-44A1-B2DF-86C675F3A1B3}" dt="2021-12-02T07:31:18.317" v="4133" actId="26606"/>
        <pc:sldMkLst>
          <pc:docMk/>
          <pc:sldMk cId="3714514341" sldId="262"/>
        </pc:sldMkLst>
        <pc:spChg chg="mod">
          <ac:chgData name="brianhschan@gmail.com" userId="a7177575e55980e1" providerId="LiveId" clId="{ABBE6A1C-A547-44A1-B2DF-86C675F3A1B3}" dt="2021-12-02T07:31:18.317" v="4133" actId="26606"/>
          <ac:spMkLst>
            <pc:docMk/>
            <pc:sldMk cId="3714514341" sldId="262"/>
            <ac:spMk id="2" creationId="{A68CF3DB-6A90-4206-A3BE-42E485AC5B8B}"/>
          </ac:spMkLst>
        </pc:spChg>
        <pc:spChg chg="mod">
          <ac:chgData name="brianhschan@gmail.com" userId="a7177575e55980e1" providerId="LiveId" clId="{ABBE6A1C-A547-44A1-B2DF-86C675F3A1B3}" dt="2021-12-02T07:31:18.317" v="4133" actId="26606"/>
          <ac:spMkLst>
            <pc:docMk/>
            <pc:sldMk cId="3714514341" sldId="262"/>
            <ac:spMk id="3" creationId="{0DC4D5D9-BBA2-431F-B07B-C20CE4F77836}"/>
          </ac:spMkLst>
        </pc:spChg>
        <pc:spChg chg="add del">
          <ac:chgData name="brianhschan@gmail.com" userId="a7177575e55980e1" providerId="LiveId" clId="{ABBE6A1C-A547-44A1-B2DF-86C675F3A1B3}" dt="2021-12-02T07:31:18.317" v="4133" actId="26606"/>
          <ac:spMkLst>
            <pc:docMk/>
            <pc:sldMk cId="3714514341" sldId="262"/>
            <ac:spMk id="8" creationId="{29C51009-A09A-4689-8E6C-F8FC99E6A840}"/>
          </ac:spMkLst>
        </pc:spChg>
        <pc:cxnChg chg="add del">
          <ac:chgData name="brianhschan@gmail.com" userId="a7177575e55980e1" providerId="LiveId" clId="{ABBE6A1C-A547-44A1-B2DF-86C675F3A1B3}" dt="2021-12-02T07:31:18.317" v="4133" actId="26606"/>
          <ac:cxnSpMkLst>
            <pc:docMk/>
            <pc:sldMk cId="3714514341" sldId="262"/>
            <ac:cxnSpMk id="10" creationId="{9EC65442-F244-409C-BF44-C5D6472E810A}"/>
          </ac:cxnSpMkLst>
        </pc:cxnChg>
      </pc:sldChg>
      <pc:sldChg chg="modSp new mod">
        <pc:chgData name="brianhschan@gmail.com" userId="a7177575e55980e1" providerId="LiveId" clId="{ABBE6A1C-A547-44A1-B2DF-86C675F3A1B3}" dt="2021-12-01T09:05:28.465" v="1735" actId="255"/>
        <pc:sldMkLst>
          <pc:docMk/>
          <pc:sldMk cId="352251610" sldId="263"/>
        </pc:sldMkLst>
        <pc:spChg chg="mod">
          <ac:chgData name="brianhschan@gmail.com" userId="a7177575e55980e1" providerId="LiveId" clId="{ABBE6A1C-A547-44A1-B2DF-86C675F3A1B3}" dt="2021-12-01T09:01:37.655" v="1402" actId="20577"/>
          <ac:spMkLst>
            <pc:docMk/>
            <pc:sldMk cId="352251610" sldId="263"/>
            <ac:spMk id="2" creationId="{388B7212-EB52-44B2-AFAD-7BC6BDFE1686}"/>
          </ac:spMkLst>
        </pc:spChg>
        <pc:spChg chg="mod">
          <ac:chgData name="brianhschan@gmail.com" userId="a7177575e55980e1" providerId="LiveId" clId="{ABBE6A1C-A547-44A1-B2DF-86C675F3A1B3}" dt="2021-12-01T09:05:28.465" v="1735" actId="255"/>
          <ac:spMkLst>
            <pc:docMk/>
            <pc:sldMk cId="352251610" sldId="263"/>
            <ac:spMk id="3" creationId="{6A21CFD7-6F69-4BFB-9E8A-F6760CAA15A8}"/>
          </ac:spMkLst>
        </pc:spChg>
      </pc:sldChg>
      <pc:sldChg chg="addSp delSp modSp new mod setBg addAnim delAnim setClrOvrMap">
        <pc:chgData name="brianhschan@gmail.com" userId="a7177575e55980e1" providerId="LiveId" clId="{ABBE6A1C-A547-44A1-B2DF-86C675F3A1B3}" dt="2021-12-02T07:38:50.074" v="4142" actId="26606"/>
        <pc:sldMkLst>
          <pc:docMk/>
          <pc:sldMk cId="1735382715" sldId="264"/>
        </pc:sldMkLst>
        <pc:spChg chg="mod">
          <ac:chgData name="brianhschan@gmail.com" userId="a7177575e55980e1" providerId="LiveId" clId="{ABBE6A1C-A547-44A1-B2DF-86C675F3A1B3}" dt="2021-12-02T07:38:50.074" v="4142" actId="26606"/>
          <ac:spMkLst>
            <pc:docMk/>
            <pc:sldMk cId="1735382715" sldId="264"/>
            <ac:spMk id="2" creationId="{6DAF62F3-4EE6-4C74-87CC-53059278A635}"/>
          </ac:spMkLst>
        </pc:spChg>
        <pc:spChg chg="mod">
          <ac:chgData name="brianhschan@gmail.com" userId="a7177575e55980e1" providerId="LiveId" clId="{ABBE6A1C-A547-44A1-B2DF-86C675F3A1B3}" dt="2021-12-02T07:38:50.074" v="4142" actId="26606"/>
          <ac:spMkLst>
            <pc:docMk/>
            <pc:sldMk cId="1735382715" sldId="264"/>
            <ac:spMk id="3" creationId="{FCD39B53-41F1-455D-B3E2-C32B930B2478}"/>
          </ac:spMkLst>
        </pc:spChg>
        <pc:spChg chg="add del">
          <ac:chgData name="brianhschan@gmail.com" userId="a7177575e55980e1" providerId="LiveId" clId="{ABBE6A1C-A547-44A1-B2DF-86C675F3A1B3}" dt="2021-12-02T07:38:50.074" v="4142" actId="26606"/>
          <ac:spMkLst>
            <pc:docMk/>
            <pc:sldMk cId="1735382715" sldId="264"/>
            <ac:spMk id="8" creationId="{F0AB17F6-592B-45CB-96F6-705C9825AFBC}"/>
          </ac:spMkLst>
        </pc:spChg>
        <pc:cxnChg chg="add del">
          <ac:chgData name="brianhschan@gmail.com" userId="a7177575e55980e1" providerId="LiveId" clId="{ABBE6A1C-A547-44A1-B2DF-86C675F3A1B3}" dt="2021-12-02T07:38:50.074" v="4142" actId="26606"/>
          <ac:cxnSpMkLst>
            <pc:docMk/>
            <pc:sldMk cId="1735382715" sldId="264"/>
            <ac:cxnSpMk id="10" creationId="{5A9284E7-0823-472D-9963-18D89DFEB8B4}"/>
          </ac:cxnSpMkLst>
        </pc:cxnChg>
      </pc:sldChg>
      <pc:sldChg chg="addSp delSp modSp new mod setBg">
        <pc:chgData name="brianhschan@gmail.com" userId="a7177575e55980e1" providerId="LiveId" clId="{ABBE6A1C-A547-44A1-B2DF-86C675F3A1B3}" dt="2021-12-02T07:24:24.175" v="4110" actId="26606"/>
        <pc:sldMkLst>
          <pc:docMk/>
          <pc:sldMk cId="1504815755" sldId="265"/>
        </pc:sldMkLst>
        <pc:spChg chg="mod">
          <ac:chgData name="brianhschan@gmail.com" userId="a7177575e55980e1" providerId="LiveId" clId="{ABBE6A1C-A547-44A1-B2DF-86C675F3A1B3}" dt="2021-12-02T07:24:24.175" v="4110" actId="26606"/>
          <ac:spMkLst>
            <pc:docMk/>
            <pc:sldMk cId="1504815755" sldId="265"/>
            <ac:spMk id="2" creationId="{B6D5B085-DCD7-4E19-B064-8F1DF6D7E8B8}"/>
          </ac:spMkLst>
        </pc:spChg>
        <pc:spChg chg="mod">
          <ac:chgData name="brianhschan@gmail.com" userId="a7177575e55980e1" providerId="LiveId" clId="{ABBE6A1C-A547-44A1-B2DF-86C675F3A1B3}" dt="2021-12-02T07:24:24.175" v="4110" actId="26606"/>
          <ac:spMkLst>
            <pc:docMk/>
            <pc:sldMk cId="1504815755" sldId="265"/>
            <ac:spMk id="3" creationId="{C3EDDF0A-52AF-45EE-A692-7646598FD721}"/>
          </ac:spMkLst>
        </pc:spChg>
        <pc:spChg chg="add del">
          <ac:chgData name="brianhschan@gmail.com" userId="a7177575e55980e1" providerId="LiveId" clId="{ABBE6A1C-A547-44A1-B2DF-86C675F3A1B3}" dt="2021-12-02T07:24:16.621" v="4108" actId="26606"/>
          <ac:spMkLst>
            <pc:docMk/>
            <pc:sldMk cId="1504815755" sldId="265"/>
            <ac:spMk id="8" creationId="{F63C748C-967B-4A7B-A90F-3EDD0F485AC6}"/>
          </ac:spMkLst>
        </pc:spChg>
        <pc:spChg chg="add del">
          <ac:chgData name="brianhschan@gmail.com" userId="a7177575e55980e1" providerId="LiveId" clId="{ABBE6A1C-A547-44A1-B2DF-86C675F3A1B3}" dt="2021-12-02T07:24:16.621" v="4108" actId="26606"/>
          <ac:spMkLst>
            <pc:docMk/>
            <pc:sldMk cId="1504815755" sldId="265"/>
            <ac:spMk id="10" creationId="{C0143637-4934-44E4-B909-BAF1E7B27972}"/>
          </ac:spMkLst>
        </pc:spChg>
        <pc:spChg chg="add del">
          <ac:chgData name="brianhschan@gmail.com" userId="a7177575e55980e1" providerId="LiveId" clId="{ABBE6A1C-A547-44A1-B2DF-86C675F3A1B3}" dt="2021-12-02T07:24:24.175" v="4110" actId="26606"/>
          <ac:spMkLst>
            <pc:docMk/>
            <pc:sldMk cId="1504815755" sldId="265"/>
            <ac:spMk id="12" creationId="{29C51009-A09A-4689-8E6C-F8FC99E6A840}"/>
          </ac:spMkLst>
        </pc:spChg>
        <pc:cxnChg chg="add del">
          <ac:chgData name="brianhschan@gmail.com" userId="a7177575e55980e1" providerId="LiveId" clId="{ABBE6A1C-A547-44A1-B2DF-86C675F3A1B3}" dt="2021-12-02T07:24:24.175" v="4110" actId="26606"/>
          <ac:cxnSpMkLst>
            <pc:docMk/>
            <pc:sldMk cId="1504815755" sldId="265"/>
            <ac:cxnSpMk id="13" creationId="{9EC65442-F244-409C-BF44-C5D6472E810A}"/>
          </ac:cxnSpMkLst>
        </pc:cxnChg>
      </pc:sldChg>
      <pc:sldChg chg="modSp new mod">
        <pc:chgData name="brianhschan@gmail.com" userId="a7177575e55980e1" providerId="LiveId" clId="{ABBE6A1C-A547-44A1-B2DF-86C675F3A1B3}" dt="2021-12-02T07:13:05.658" v="3682" actId="20577"/>
        <pc:sldMkLst>
          <pc:docMk/>
          <pc:sldMk cId="3572955755" sldId="266"/>
        </pc:sldMkLst>
        <pc:spChg chg="mod">
          <ac:chgData name="brianhschan@gmail.com" userId="a7177575e55980e1" providerId="LiveId" clId="{ABBE6A1C-A547-44A1-B2DF-86C675F3A1B3}" dt="2021-12-01T09:07:09.450" v="1861" actId="255"/>
          <ac:spMkLst>
            <pc:docMk/>
            <pc:sldMk cId="3572955755" sldId="266"/>
            <ac:spMk id="2" creationId="{0FFC3BC2-89BD-4261-B571-30AB4F3FC83A}"/>
          </ac:spMkLst>
        </pc:spChg>
        <pc:spChg chg="mod">
          <ac:chgData name="brianhschan@gmail.com" userId="a7177575e55980e1" providerId="LiveId" clId="{ABBE6A1C-A547-44A1-B2DF-86C675F3A1B3}" dt="2021-12-02T07:13:05.658" v="3682" actId="20577"/>
          <ac:spMkLst>
            <pc:docMk/>
            <pc:sldMk cId="3572955755" sldId="266"/>
            <ac:spMk id="3" creationId="{B21F3498-2894-432C-8492-84F9CA0FEF7C}"/>
          </ac:spMkLst>
        </pc:spChg>
      </pc:sldChg>
      <pc:sldChg chg="modSp new mod">
        <pc:chgData name="brianhschan@gmail.com" userId="a7177575e55980e1" providerId="LiveId" clId="{ABBE6A1C-A547-44A1-B2DF-86C675F3A1B3}" dt="2021-12-02T07:52:19.073" v="4262" actId="20577"/>
        <pc:sldMkLst>
          <pc:docMk/>
          <pc:sldMk cId="4177600414" sldId="267"/>
        </pc:sldMkLst>
        <pc:spChg chg="mod">
          <ac:chgData name="brianhschan@gmail.com" userId="a7177575e55980e1" providerId="LiveId" clId="{ABBE6A1C-A547-44A1-B2DF-86C675F3A1B3}" dt="2021-12-01T09:07:23.025" v="1873" actId="20577"/>
          <ac:spMkLst>
            <pc:docMk/>
            <pc:sldMk cId="4177600414" sldId="267"/>
            <ac:spMk id="2" creationId="{4E7FB3F7-A491-4E04-853A-8E25CECAC9BE}"/>
          </ac:spMkLst>
        </pc:spChg>
        <pc:spChg chg="mod">
          <ac:chgData name="brianhschan@gmail.com" userId="a7177575e55980e1" providerId="LiveId" clId="{ABBE6A1C-A547-44A1-B2DF-86C675F3A1B3}" dt="2021-12-02T07:52:19.073" v="4262" actId="20577"/>
          <ac:spMkLst>
            <pc:docMk/>
            <pc:sldMk cId="4177600414" sldId="267"/>
            <ac:spMk id="3" creationId="{B6F4D086-BC37-4082-859A-62115B70FF56}"/>
          </ac:spMkLst>
        </pc:spChg>
      </pc:sldChg>
      <pc:sldChg chg="modSp new mod">
        <pc:chgData name="brianhschan@gmail.com" userId="a7177575e55980e1" providerId="LiveId" clId="{ABBE6A1C-A547-44A1-B2DF-86C675F3A1B3}" dt="2021-12-02T08:15:29.623" v="5039" actId="113"/>
        <pc:sldMkLst>
          <pc:docMk/>
          <pc:sldMk cId="289293806" sldId="268"/>
        </pc:sldMkLst>
        <pc:spChg chg="mod">
          <ac:chgData name="brianhschan@gmail.com" userId="a7177575e55980e1" providerId="LiveId" clId="{ABBE6A1C-A547-44A1-B2DF-86C675F3A1B3}" dt="2021-12-02T07:55:18.580" v="4315" actId="20577"/>
          <ac:spMkLst>
            <pc:docMk/>
            <pc:sldMk cId="289293806" sldId="268"/>
            <ac:spMk id="2" creationId="{D1D7C971-6428-4F8D-90B4-379154096412}"/>
          </ac:spMkLst>
        </pc:spChg>
        <pc:spChg chg="mod">
          <ac:chgData name="brianhschan@gmail.com" userId="a7177575e55980e1" providerId="LiveId" clId="{ABBE6A1C-A547-44A1-B2DF-86C675F3A1B3}" dt="2021-12-02T08:15:29.623" v="5039" actId="113"/>
          <ac:spMkLst>
            <pc:docMk/>
            <pc:sldMk cId="289293806" sldId="268"/>
            <ac:spMk id="3" creationId="{A7C11951-DE82-47E4-9D08-46BEBE600DA0}"/>
          </ac:spMkLst>
        </pc:spChg>
      </pc:sldChg>
      <pc:sldChg chg="modSp new mod">
        <pc:chgData name="brianhschan@gmail.com" userId="a7177575e55980e1" providerId="LiveId" clId="{ABBE6A1C-A547-44A1-B2DF-86C675F3A1B3}" dt="2021-12-02T07:16:34.744" v="3725" actId="113"/>
        <pc:sldMkLst>
          <pc:docMk/>
          <pc:sldMk cId="814804544" sldId="269"/>
        </pc:sldMkLst>
        <pc:spChg chg="mod">
          <ac:chgData name="brianhschan@gmail.com" userId="a7177575e55980e1" providerId="LiveId" clId="{ABBE6A1C-A547-44A1-B2DF-86C675F3A1B3}" dt="2021-12-02T07:16:24.234" v="3723" actId="20577"/>
          <ac:spMkLst>
            <pc:docMk/>
            <pc:sldMk cId="814804544" sldId="269"/>
            <ac:spMk id="2" creationId="{1043B38B-E060-447A-AA16-0AECBF2B1FBE}"/>
          </ac:spMkLst>
        </pc:spChg>
        <pc:spChg chg="mod">
          <ac:chgData name="brianhschan@gmail.com" userId="a7177575e55980e1" providerId="LiveId" clId="{ABBE6A1C-A547-44A1-B2DF-86C675F3A1B3}" dt="2021-12-02T07:16:34.744" v="3725" actId="113"/>
          <ac:spMkLst>
            <pc:docMk/>
            <pc:sldMk cId="814804544" sldId="269"/>
            <ac:spMk id="3" creationId="{20F34F57-39CD-4626-BC8E-1EA0CFD3742F}"/>
          </ac:spMkLst>
        </pc:spChg>
      </pc:sldChg>
      <pc:sldChg chg="modSp new mod">
        <pc:chgData name="brianhschan@gmail.com" userId="a7177575e55980e1" providerId="LiveId" clId="{ABBE6A1C-A547-44A1-B2DF-86C675F3A1B3}" dt="2021-12-02T07:03:35.621" v="3140" actId="1076"/>
        <pc:sldMkLst>
          <pc:docMk/>
          <pc:sldMk cId="1519555496" sldId="270"/>
        </pc:sldMkLst>
        <pc:spChg chg="mod">
          <ac:chgData name="brianhschan@gmail.com" userId="a7177575e55980e1" providerId="LiveId" clId="{ABBE6A1C-A547-44A1-B2DF-86C675F3A1B3}" dt="2021-12-02T07:00:21.484" v="2952" actId="20577"/>
          <ac:spMkLst>
            <pc:docMk/>
            <pc:sldMk cId="1519555496" sldId="270"/>
            <ac:spMk id="2" creationId="{843A9642-8FEF-464C-AC51-880F9BFA466E}"/>
          </ac:spMkLst>
        </pc:spChg>
        <pc:spChg chg="mod">
          <ac:chgData name="brianhschan@gmail.com" userId="a7177575e55980e1" providerId="LiveId" clId="{ABBE6A1C-A547-44A1-B2DF-86C675F3A1B3}" dt="2021-12-02T07:03:35.621" v="3140" actId="1076"/>
          <ac:spMkLst>
            <pc:docMk/>
            <pc:sldMk cId="1519555496" sldId="270"/>
            <ac:spMk id="3" creationId="{77409276-BF22-4678-A1A1-16E72DDE10F3}"/>
          </ac:spMkLst>
        </pc:spChg>
      </pc:sldChg>
      <pc:sldChg chg="modSp new mod">
        <pc:chgData name="brianhschan@gmail.com" userId="a7177575e55980e1" providerId="LiveId" clId="{ABBE6A1C-A547-44A1-B2DF-86C675F3A1B3}" dt="2021-12-02T07:03:54.197" v="3141" actId="113"/>
        <pc:sldMkLst>
          <pc:docMk/>
          <pc:sldMk cId="2666364541" sldId="271"/>
        </pc:sldMkLst>
        <pc:spChg chg="mod">
          <ac:chgData name="brianhschan@gmail.com" userId="a7177575e55980e1" providerId="LiveId" clId="{ABBE6A1C-A547-44A1-B2DF-86C675F3A1B3}" dt="2021-12-02T07:02:05.661" v="3064" actId="20577"/>
          <ac:spMkLst>
            <pc:docMk/>
            <pc:sldMk cId="2666364541" sldId="271"/>
            <ac:spMk id="2" creationId="{331AF16E-8344-4007-B1FC-B202ED108DD2}"/>
          </ac:spMkLst>
        </pc:spChg>
        <pc:spChg chg="mod">
          <ac:chgData name="brianhschan@gmail.com" userId="a7177575e55980e1" providerId="LiveId" clId="{ABBE6A1C-A547-44A1-B2DF-86C675F3A1B3}" dt="2021-12-02T07:03:54.197" v="3141" actId="113"/>
          <ac:spMkLst>
            <pc:docMk/>
            <pc:sldMk cId="2666364541" sldId="271"/>
            <ac:spMk id="3" creationId="{B6CE8D1B-8EEE-47B1-9568-11F84E147538}"/>
          </ac:spMkLst>
        </pc:spChg>
      </pc:sldChg>
      <pc:sldChg chg="modSp new mod">
        <pc:chgData name="brianhschan@gmail.com" userId="a7177575e55980e1" providerId="LiveId" clId="{ABBE6A1C-A547-44A1-B2DF-86C675F3A1B3}" dt="2021-12-02T07:07:05.088" v="3550" actId="20577"/>
        <pc:sldMkLst>
          <pc:docMk/>
          <pc:sldMk cId="2719206449" sldId="272"/>
        </pc:sldMkLst>
        <pc:spChg chg="mod">
          <ac:chgData name="brianhschan@gmail.com" userId="a7177575e55980e1" providerId="LiveId" clId="{ABBE6A1C-A547-44A1-B2DF-86C675F3A1B3}" dt="2021-12-02T07:04:19.235" v="3173" actId="20577"/>
          <ac:spMkLst>
            <pc:docMk/>
            <pc:sldMk cId="2719206449" sldId="272"/>
            <ac:spMk id="2" creationId="{8752E605-F105-4FDA-84C4-BACEEE624D57}"/>
          </ac:spMkLst>
        </pc:spChg>
        <pc:spChg chg="mod">
          <ac:chgData name="brianhschan@gmail.com" userId="a7177575e55980e1" providerId="LiveId" clId="{ABBE6A1C-A547-44A1-B2DF-86C675F3A1B3}" dt="2021-12-02T07:07:05.088" v="3550" actId="20577"/>
          <ac:spMkLst>
            <pc:docMk/>
            <pc:sldMk cId="2719206449" sldId="272"/>
            <ac:spMk id="3" creationId="{5DBFA76B-AE9D-451A-84B7-0F4514E01110}"/>
          </ac:spMkLst>
        </pc:spChg>
      </pc:sldChg>
      <pc:sldChg chg="modSp new mod">
        <pc:chgData name="brianhschan@gmail.com" userId="a7177575e55980e1" providerId="LiveId" clId="{ABBE6A1C-A547-44A1-B2DF-86C675F3A1B3}" dt="2021-12-02T07:17:12.432" v="3730" actId="20577"/>
        <pc:sldMkLst>
          <pc:docMk/>
          <pc:sldMk cId="1846227418" sldId="273"/>
        </pc:sldMkLst>
        <pc:spChg chg="mod">
          <ac:chgData name="brianhschan@gmail.com" userId="a7177575e55980e1" providerId="LiveId" clId="{ABBE6A1C-A547-44A1-B2DF-86C675F3A1B3}" dt="2021-12-02T07:11:41.727" v="3647" actId="20577"/>
          <ac:spMkLst>
            <pc:docMk/>
            <pc:sldMk cId="1846227418" sldId="273"/>
            <ac:spMk id="2" creationId="{3594030A-DC5D-40AB-B5AD-2ADC9A2FA9FB}"/>
          </ac:spMkLst>
        </pc:spChg>
        <pc:spChg chg="mod">
          <ac:chgData name="brianhschan@gmail.com" userId="a7177575e55980e1" providerId="LiveId" clId="{ABBE6A1C-A547-44A1-B2DF-86C675F3A1B3}" dt="2021-12-02T07:17:12.432" v="3730" actId="20577"/>
          <ac:spMkLst>
            <pc:docMk/>
            <pc:sldMk cId="1846227418" sldId="273"/>
            <ac:spMk id="3" creationId="{20877502-382A-40A8-A42F-7CA346E08A07}"/>
          </ac:spMkLst>
        </pc:spChg>
      </pc:sldChg>
      <pc:sldChg chg="modSp new mod">
        <pc:chgData name="brianhschan@gmail.com" userId="a7177575e55980e1" providerId="LiveId" clId="{ABBE6A1C-A547-44A1-B2DF-86C675F3A1B3}" dt="2021-12-02T07:26:21.906" v="4121" actId="20577"/>
        <pc:sldMkLst>
          <pc:docMk/>
          <pc:sldMk cId="3271168560" sldId="274"/>
        </pc:sldMkLst>
        <pc:spChg chg="mod">
          <ac:chgData name="brianhschan@gmail.com" userId="a7177575e55980e1" providerId="LiveId" clId="{ABBE6A1C-A547-44A1-B2DF-86C675F3A1B3}" dt="2021-12-02T07:17:32.982" v="3777" actId="20577"/>
          <ac:spMkLst>
            <pc:docMk/>
            <pc:sldMk cId="3271168560" sldId="274"/>
            <ac:spMk id="2" creationId="{94C2AB82-0CAF-4B8E-B534-FAC59729A6CD}"/>
          </ac:spMkLst>
        </pc:spChg>
        <pc:spChg chg="mod">
          <ac:chgData name="brianhschan@gmail.com" userId="a7177575e55980e1" providerId="LiveId" clId="{ABBE6A1C-A547-44A1-B2DF-86C675F3A1B3}" dt="2021-12-02T07:26:21.906" v="4121" actId="20577"/>
          <ac:spMkLst>
            <pc:docMk/>
            <pc:sldMk cId="3271168560" sldId="274"/>
            <ac:spMk id="3" creationId="{FD96E257-C6C5-4E96-A95B-B58D19FC9C9A}"/>
          </ac:spMkLst>
        </pc:spChg>
      </pc:sldChg>
      <pc:sldChg chg="modSp new mod">
        <pc:chgData name="brianhschan@gmail.com" userId="a7177575e55980e1" providerId="LiveId" clId="{ABBE6A1C-A547-44A1-B2DF-86C675F3A1B3}" dt="2021-12-02T08:09:02.119" v="4719" actId="255"/>
        <pc:sldMkLst>
          <pc:docMk/>
          <pc:sldMk cId="1864993243" sldId="275"/>
        </pc:sldMkLst>
        <pc:spChg chg="mod">
          <ac:chgData name="brianhschan@gmail.com" userId="a7177575e55980e1" providerId="LiveId" clId="{ABBE6A1C-A547-44A1-B2DF-86C675F3A1B3}" dt="2021-12-02T07:17:51.609" v="3825" actId="20577"/>
          <ac:spMkLst>
            <pc:docMk/>
            <pc:sldMk cId="1864993243" sldId="275"/>
            <ac:spMk id="2" creationId="{05A00961-C6A8-4D2C-9497-8699FFB8BBB0}"/>
          </ac:spMkLst>
        </pc:spChg>
        <pc:spChg chg="mod">
          <ac:chgData name="brianhschan@gmail.com" userId="a7177575e55980e1" providerId="LiveId" clId="{ABBE6A1C-A547-44A1-B2DF-86C675F3A1B3}" dt="2021-12-02T08:09:02.119" v="4719" actId="255"/>
          <ac:spMkLst>
            <pc:docMk/>
            <pc:sldMk cId="1864993243" sldId="275"/>
            <ac:spMk id="3" creationId="{56CDF879-2CC5-4A66-94EC-D97B76C66651}"/>
          </ac:spMkLst>
        </pc:spChg>
      </pc:sldChg>
      <pc:sldChg chg="addSp delSp modSp new mod setBg">
        <pc:chgData name="brianhschan@gmail.com" userId="a7177575e55980e1" providerId="LiveId" clId="{ABBE6A1C-A547-44A1-B2DF-86C675F3A1B3}" dt="2021-12-02T07:25:52.059" v="4116" actId="26606"/>
        <pc:sldMkLst>
          <pc:docMk/>
          <pc:sldMk cId="3850337196" sldId="276"/>
        </pc:sldMkLst>
        <pc:spChg chg="del">
          <ac:chgData name="brianhschan@gmail.com" userId="a7177575e55980e1" providerId="LiveId" clId="{ABBE6A1C-A547-44A1-B2DF-86C675F3A1B3}" dt="2021-12-02T07:25:52.059" v="4116" actId="26606"/>
          <ac:spMkLst>
            <pc:docMk/>
            <pc:sldMk cId="3850337196" sldId="276"/>
            <ac:spMk id="2" creationId="{211C0A4E-F8A9-4D99-A32B-AEB5125D22DC}"/>
          </ac:spMkLst>
        </pc:spChg>
        <pc:spChg chg="del">
          <ac:chgData name="brianhschan@gmail.com" userId="a7177575e55980e1" providerId="LiveId" clId="{ABBE6A1C-A547-44A1-B2DF-86C675F3A1B3}" dt="2021-12-02T07:23:32.112" v="4096" actId="931"/>
          <ac:spMkLst>
            <pc:docMk/>
            <pc:sldMk cId="3850337196" sldId="276"/>
            <ac:spMk id="3" creationId="{8D2B2EB4-A441-49C7-9AE5-90DE837C5573}"/>
          </ac:spMkLst>
        </pc:spChg>
        <pc:spChg chg="add">
          <ac:chgData name="brianhschan@gmail.com" userId="a7177575e55980e1" providerId="LiveId" clId="{ABBE6A1C-A547-44A1-B2DF-86C675F3A1B3}" dt="2021-12-02T07:25:52.059" v="4116" actId="26606"/>
          <ac:spMkLst>
            <pc:docMk/>
            <pc:sldMk cId="3850337196" sldId="276"/>
            <ac:spMk id="10" creationId="{6738F172-08B9-4BA5-B753-7D93472C0B11}"/>
          </ac:spMkLst>
        </pc:spChg>
        <pc:picChg chg="add mod">
          <ac:chgData name="brianhschan@gmail.com" userId="a7177575e55980e1" providerId="LiveId" clId="{ABBE6A1C-A547-44A1-B2DF-86C675F3A1B3}" dt="2021-12-02T07:25:52.059" v="4116" actId="26606"/>
          <ac:picMkLst>
            <pc:docMk/>
            <pc:sldMk cId="3850337196" sldId="276"/>
            <ac:picMk id="5" creationId="{13999CF0-475C-4614-9BFB-E3FAA073E233}"/>
          </ac:picMkLst>
        </pc:picChg>
        <pc:picChg chg="add">
          <ac:chgData name="brianhschan@gmail.com" userId="a7177575e55980e1" providerId="LiveId" clId="{ABBE6A1C-A547-44A1-B2DF-86C675F3A1B3}" dt="2021-12-02T07:25:52.059" v="4116" actId="26606"/>
          <ac:picMkLst>
            <pc:docMk/>
            <pc:sldMk cId="3850337196" sldId="276"/>
            <ac:picMk id="12" creationId="{C900681B-C4FD-40B3-B5BC-C33231614C91}"/>
          </ac:picMkLst>
        </pc:picChg>
        <pc:cxnChg chg="add">
          <ac:chgData name="brianhschan@gmail.com" userId="a7177575e55980e1" providerId="LiveId" clId="{ABBE6A1C-A547-44A1-B2DF-86C675F3A1B3}" dt="2021-12-02T07:25:52.059" v="4116" actId="26606"/>
          <ac:cxnSpMkLst>
            <pc:docMk/>
            <pc:sldMk cId="3850337196" sldId="276"/>
            <ac:cxnSpMk id="14" creationId="{FEAACD67-2FB5-4530-9B74-8D946F1CE9E3}"/>
          </ac:cxnSpMkLst>
        </pc:cxnChg>
      </pc:sldChg>
      <pc:sldChg chg="addSp delSp modSp new mod setBg">
        <pc:chgData name="brianhschan@gmail.com" userId="a7177575e55980e1" providerId="LiveId" clId="{ABBE6A1C-A547-44A1-B2DF-86C675F3A1B3}" dt="2021-12-02T07:25:42.701" v="4115" actId="26606"/>
        <pc:sldMkLst>
          <pc:docMk/>
          <pc:sldMk cId="3814583373" sldId="277"/>
        </pc:sldMkLst>
        <pc:spChg chg="del">
          <ac:chgData name="brianhschan@gmail.com" userId="a7177575e55980e1" providerId="LiveId" clId="{ABBE6A1C-A547-44A1-B2DF-86C675F3A1B3}" dt="2021-12-02T07:25:42.701" v="4115" actId="26606"/>
          <ac:spMkLst>
            <pc:docMk/>
            <pc:sldMk cId="3814583373" sldId="277"/>
            <ac:spMk id="2" creationId="{82D568AD-21CB-43DA-BAEC-C160A47CE274}"/>
          </ac:spMkLst>
        </pc:spChg>
        <pc:spChg chg="del">
          <ac:chgData name="brianhschan@gmail.com" userId="a7177575e55980e1" providerId="LiveId" clId="{ABBE6A1C-A547-44A1-B2DF-86C675F3A1B3}" dt="2021-12-02T07:25:37.725" v="4112" actId="931"/>
          <ac:spMkLst>
            <pc:docMk/>
            <pc:sldMk cId="3814583373" sldId="277"/>
            <ac:spMk id="3" creationId="{BE43EEEF-0E5F-4D48-A0FA-08D6621F8925}"/>
          </ac:spMkLst>
        </pc:spChg>
        <pc:spChg chg="add">
          <ac:chgData name="brianhschan@gmail.com" userId="a7177575e55980e1" providerId="LiveId" clId="{ABBE6A1C-A547-44A1-B2DF-86C675F3A1B3}" dt="2021-12-02T07:25:42.701" v="4115" actId="26606"/>
          <ac:spMkLst>
            <pc:docMk/>
            <pc:sldMk cId="3814583373" sldId="277"/>
            <ac:spMk id="10" creationId="{6738F172-08B9-4BA5-B753-7D93472C0B11}"/>
          </ac:spMkLst>
        </pc:spChg>
        <pc:picChg chg="add mod">
          <ac:chgData name="brianhschan@gmail.com" userId="a7177575e55980e1" providerId="LiveId" clId="{ABBE6A1C-A547-44A1-B2DF-86C675F3A1B3}" dt="2021-12-02T07:25:42.701" v="4115" actId="26606"/>
          <ac:picMkLst>
            <pc:docMk/>
            <pc:sldMk cId="3814583373" sldId="277"/>
            <ac:picMk id="5" creationId="{2B55F530-0551-47C6-A625-2C4274F7A97B}"/>
          </ac:picMkLst>
        </pc:picChg>
        <pc:picChg chg="add">
          <ac:chgData name="brianhschan@gmail.com" userId="a7177575e55980e1" providerId="LiveId" clId="{ABBE6A1C-A547-44A1-B2DF-86C675F3A1B3}" dt="2021-12-02T07:25:42.701" v="4115" actId="26606"/>
          <ac:picMkLst>
            <pc:docMk/>
            <pc:sldMk cId="3814583373" sldId="277"/>
            <ac:picMk id="12" creationId="{C900681B-C4FD-40B3-B5BC-C33231614C91}"/>
          </ac:picMkLst>
        </pc:picChg>
        <pc:cxnChg chg="add">
          <ac:chgData name="brianhschan@gmail.com" userId="a7177575e55980e1" providerId="LiveId" clId="{ABBE6A1C-A547-44A1-B2DF-86C675F3A1B3}" dt="2021-12-02T07:25:42.701" v="4115" actId="26606"/>
          <ac:cxnSpMkLst>
            <pc:docMk/>
            <pc:sldMk cId="3814583373" sldId="277"/>
            <ac:cxnSpMk id="14" creationId="{FEAACD67-2FB5-4530-9B74-8D946F1CE9E3}"/>
          </ac:cxnSpMkLst>
        </pc:cxnChg>
      </pc:sldChg>
      <pc:sldChg chg="addSp delSp modSp new mod setBg">
        <pc:chgData name="brianhschan@gmail.com" userId="a7177575e55980e1" providerId="LiveId" clId="{ABBE6A1C-A547-44A1-B2DF-86C675F3A1B3}" dt="2021-12-02T07:28:53.735" v="4126" actId="26606"/>
        <pc:sldMkLst>
          <pc:docMk/>
          <pc:sldMk cId="2599609811" sldId="278"/>
        </pc:sldMkLst>
        <pc:spChg chg="del">
          <ac:chgData name="brianhschan@gmail.com" userId="a7177575e55980e1" providerId="LiveId" clId="{ABBE6A1C-A547-44A1-B2DF-86C675F3A1B3}" dt="2021-12-02T07:28:53.735" v="4126" actId="26606"/>
          <ac:spMkLst>
            <pc:docMk/>
            <pc:sldMk cId="2599609811" sldId="278"/>
            <ac:spMk id="2" creationId="{27D80A5B-8FBC-432B-AEFE-70E1818865F6}"/>
          </ac:spMkLst>
        </pc:spChg>
        <pc:spChg chg="del">
          <ac:chgData name="brianhschan@gmail.com" userId="a7177575e55980e1" providerId="LiveId" clId="{ABBE6A1C-A547-44A1-B2DF-86C675F3A1B3}" dt="2021-12-02T07:28:50.902" v="4123" actId="931"/>
          <ac:spMkLst>
            <pc:docMk/>
            <pc:sldMk cId="2599609811" sldId="278"/>
            <ac:spMk id="3" creationId="{35D3705A-10D5-49A4-879D-BDA47DF37900}"/>
          </ac:spMkLst>
        </pc:spChg>
        <pc:spChg chg="add">
          <ac:chgData name="brianhschan@gmail.com" userId="a7177575e55980e1" providerId="LiveId" clId="{ABBE6A1C-A547-44A1-B2DF-86C675F3A1B3}" dt="2021-12-02T07:28:53.735" v="4126" actId="26606"/>
          <ac:spMkLst>
            <pc:docMk/>
            <pc:sldMk cId="2599609811" sldId="278"/>
            <ac:spMk id="10" creationId="{6738F172-08B9-4BA5-B753-7D93472C0B11}"/>
          </ac:spMkLst>
        </pc:spChg>
        <pc:picChg chg="add mod">
          <ac:chgData name="brianhschan@gmail.com" userId="a7177575e55980e1" providerId="LiveId" clId="{ABBE6A1C-A547-44A1-B2DF-86C675F3A1B3}" dt="2021-12-02T07:28:53.735" v="4126" actId="26606"/>
          <ac:picMkLst>
            <pc:docMk/>
            <pc:sldMk cId="2599609811" sldId="278"/>
            <ac:picMk id="5" creationId="{19F59178-022B-4AD9-93A0-44ADB214B97B}"/>
          </ac:picMkLst>
        </pc:picChg>
        <pc:picChg chg="add">
          <ac:chgData name="brianhschan@gmail.com" userId="a7177575e55980e1" providerId="LiveId" clId="{ABBE6A1C-A547-44A1-B2DF-86C675F3A1B3}" dt="2021-12-02T07:28:53.735" v="4126" actId="26606"/>
          <ac:picMkLst>
            <pc:docMk/>
            <pc:sldMk cId="2599609811" sldId="278"/>
            <ac:picMk id="12" creationId="{C900681B-C4FD-40B3-B5BC-C33231614C91}"/>
          </ac:picMkLst>
        </pc:picChg>
        <pc:cxnChg chg="add">
          <ac:chgData name="brianhschan@gmail.com" userId="a7177575e55980e1" providerId="LiveId" clId="{ABBE6A1C-A547-44A1-B2DF-86C675F3A1B3}" dt="2021-12-02T07:28:53.735" v="4126" actId="26606"/>
          <ac:cxnSpMkLst>
            <pc:docMk/>
            <pc:sldMk cId="2599609811" sldId="278"/>
            <ac:cxnSpMk id="14" creationId="{FEAACD67-2FB5-4530-9B74-8D946F1CE9E3}"/>
          </ac:cxnSpMkLst>
        </pc:cxnChg>
      </pc:sldChg>
      <pc:sldChg chg="addSp delSp modSp new mod setBg">
        <pc:chgData name="brianhschan@gmail.com" userId="a7177575e55980e1" providerId="LiveId" clId="{ABBE6A1C-A547-44A1-B2DF-86C675F3A1B3}" dt="2021-12-02T07:30:43.500" v="4131" actId="26606"/>
        <pc:sldMkLst>
          <pc:docMk/>
          <pc:sldMk cId="3608042316" sldId="279"/>
        </pc:sldMkLst>
        <pc:spChg chg="del">
          <ac:chgData name="brianhschan@gmail.com" userId="a7177575e55980e1" providerId="LiveId" clId="{ABBE6A1C-A547-44A1-B2DF-86C675F3A1B3}" dt="2021-12-02T07:30:43.500" v="4131" actId="26606"/>
          <ac:spMkLst>
            <pc:docMk/>
            <pc:sldMk cId="3608042316" sldId="279"/>
            <ac:spMk id="2" creationId="{08B97FD4-06AA-4241-9EF0-A720DF71E750}"/>
          </ac:spMkLst>
        </pc:spChg>
        <pc:spChg chg="del">
          <ac:chgData name="brianhschan@gmail.com" userId="a7177575e55980e1" providerId="LiveId" clId="{ABBE6A1C-A547-44A1-B2DF-86C675F3A1B3}" dt="2021-12-02T07:30:41.038" v="4128" actId="931"/>
          <ac:spMkLst>
            <pc:docMk/>
            <pc:sldMk cId="3608042316" sldId="279"/>
            <ac:spMk id="3" creationId="{17EA5D38-9622-4A28-9A9A-CED0D8590182}"/>
          </ac:spMkLst>
        </pc:spChg>
        <pc:spChg chg="add">
          <ac:chgData name="brianhschan@gmail.com" userId="a7177575e55980e1" providerId="LiveId" clId="{ABBE6A1C-A547-44A1-B2DF-86C675F3A1B3}" dt="2021-12-02T07:30:43.500" v="4131" actId="26606"/>
          <ac:spMkLst>
            <pc:docMk/>
            <pc:sldMk cId="3608042316" sldId="279"/>
            <ac:spMk id="10" creationId="{6738F172-08B9-4BA5-B753-7D93472C0B11}"/>
          </ac:spMkLst>
        </pc:spChg>
        <pc:picChg chg="add mod">
          <ac:chgData name="brianhschan@gmail.com" userId="a7177575e55980e1" providerId="LiveId" clId="{ABBE6A1C-A547-44A1-B2DF-86C675F3A1B3}" dt="2021-12-02T07:30:43.500" v="4131" actId="26606"/>
          <ac:picMkLst>
            <pc:docMk/>
            <pc:sldMk cId="3608042316" sldId="279"/>
            <ac:picMk id="5" creationId="{7D66DA6D-FA1A-416C-8A58-96661BBA73FF}"/>
          </ac:picMkLst>
        </pc:picChg>
        <pc:picChg chg="add">
          <ac:chgData name="brianhschan@gmail.com" userId="a7177575e55980e1" providerId="LiveId" clId="{ABBE6A1C-A547-44A1-B2DF-86C675F3A1B3}" dt="2021-12-02T07:30:43.500" v="4131" actId="26606"/>
          <ac:picMkLst>
            <pc:docMk/>
            <pc:sldMk cId="3608042316" sldId="279"/>
            <ac:picMk id="12" creationId="{C900681B-C4FD-40B3-B5BC-C33231614C91}"/>
          </ac:picMkLst>
        </pc:picChg>
        <pc:cxnChg chg="add">
          <ac:chgData name="brianhschan@gmail.com" userId="a7177575e55980e1" providerId="LiveId" clId="{ABBE6A1C-A547-44A1-B2DF-86C675F3A1B3}" dt="2021-12-02T07:30:43.500" v="4131" actId="26606"/>
          <ac:cxnSpMkLst>
            <pc:docMk/>
            <pc:sldMk cId="3608042316" sldId="279"/>
            <ac:cxnSpMk id="14" creationId="{FEAACD67-2FB5-4530-9B74-8D946F1CE9E3}"/>
          </ac:cxnSpMkLst>
        </pc:cxnChg>
      </pc:sldChg>
      <pc:sldChg chg="addSp delSp modSp new mod setBg">
        <pc:chgData name="brianhschan@gmail.com" userId="a7177575e55980e1" providerId="LiveId" clId="{ABBE6A1C-A547-44A1-B2DF-86C675F3A1B3}" dt="2021-12-02T07:33:12.583" v="4138" actId="26606"/>
        <pc:sldMkLst>
          <pc:docMk/>
          <pc:sldMk cId="4267191395" sldId="280"/>
        </pc:sldMkLst>
        <pc:spChg chg="del">
          <ac:chgData name="brianhschan@gmail.com" userId="a7177575e55980e1" providerId="LiveId" clId="{ABBE6A1C-A547-44A1-B2DF-86C675F3A1B3}" dt="2021-12-02T07:33:12.583" v="4138" actId="26606"/>
          <ac:spMkLst>
            <pc:docMk/>
            <pc:sldMk cId="4267191395" sldId="280"/>
            <ac:spMk id="2" creationId="{B1722BC2-9E6C-42CF-A977-F0E0F13C6B7D}"/>
          </ac:spMkLst>
        </pc:spChg>
        <pc:spChg chg="del">
          <ac:chgData name="brianhschan@gmail.com" userId="a7177575e55980e1" providerId="LiveId" clId="{ABBE6A1C-A547-44A1-B2DF-86C675F3A1B3}" dt="2021-12-02T07:33:10.100" v="4135" actId="931"/>
          <ac:spMkLst>
            <pc:docMk/>
            <pc:sldMk cId="4267191395" sldId="280"/>
            <ac:spMk id="3" creationId="{1964B1D3-D938-4026-99A3-EF75ECA9D70D}"/>
          </ac:spMkLst>
        </pc:spChg>
        <pc:spChg chg="add">
          <ac:chgData name="brianhschan@gmail.com" userId="a7177575e55980e1" providerId="LiveId" clId="{ABBE6A1C-A547-44A1-B2DF-86C675F3A1B3}" dt="2021-12-02T07:33:12.583" v="4138" actId="26606"/>
          <ac:spMkLst>
            <pc:docMk/>
            <pc:sldMk cId="4267191395" sldId="280"/>
            <ac:spMk id="10" creationId="{6738F172-08B9-4BA5-B753-7D93472C0B11}"/>
          </ac:spMkLst>
        </pc:spChg>
        <pc:picChg chg="add mod">
          <ac:chgData name="brianhschan@gmail.com" userId="a7177575e55980e1" providerId="LiveId" clId="{ABBE6A1C-A547-44A1-B2DF-86C675F3A1B3}" dt="2021-12-02T07:33:12.583" v="4138" actId="26606"/>
          <ac:picMkLst>
            <pc:docMk/>
            <pc:sldMk cId="4267191395" sldId="280"/>
            <ac:picMk id="5" creationId="{57AAFAE4-BCBF-4B31-940C-4C80C47810BD}"/>
          </ac:picMkLst>
        </pc:picChg>
        <pc:picChg chg="add">
          <ac:chgData name="brianhschan@gmail.com" userId="a7177575e55980e1" providerId="LiveId" clId="{ABBE6A1C-A547-44A1-B2DF-86C675F3A1B3}" dt="2021-12-02T07:33:12.583" v="4138" actId="26606"/>
          <ac:picMkLst>
            <pc:docMk/>
            <pc:sldMk cId="4267191395" sldId="280"/>
            <ac:picMk id="12" creationId="{C900681B-C4FD-40B3-B5BC-C33231614C91}"/>
          </ac:picMkLst>
        </pc:picChg>
        <pc:cxnChg chg="add">
          <ac:chgData name="brianhschan@gmail.com" userId="a7177575e55980e1" providerId="LiveId" clId="{ABBE6A1C-A547-44A1-B2DF-86C675F3A1B3}" dt="2021-12-02T07:33:12.583" v="4138" actId="26606"/>
          <ac:cxnSpMkLst>
            <pc:docMk/>
            <pc:sldMk cId="4267191395" sldId="280"/>
            <ac:cxnSpMk id="14" creationId="{FEAACD67-2FB5-4530-9B74-8D946F1CE9E3}"/>
          </ac:cxnSpMkLst>
        </pc:cxnChg>
      </pc:sldChg>
      <pc:sldChg chg="modSp new mod">
        <pc:chgData name="brianhschan@gmail.com" userId="a7177575e55980e1" providerId="LiveId" clId="{ABBE6A1C-A547-44A1-B2DF-86C675F3A1B3}" dt="2021-12-02T07:58:22.699" v="4427" actId="6549"/>
        <pc:sldMkLst>
          <pc:docMk/>
          <pc:sldMk cId="1249540887" sldId="281"/>
        </pc:sldMkLst>
        <pc:spChg chg="mod">
          <ac:chgData name="brianhschan@gmail.com" userId="a7177575e55980e1" providerId="LiveId" clId="{ABBE6A1C-A547-44A1-B2DF-86C675F3A1B3}" dt="2021-12-02T07:55:31.600" v="4342" actId="20577"/>
          <ac:spMkLst>
            <pc:docMk/>
            <pc:sldMk cId="1249540887" sldId="281"/>
            <ac:spMk id="2" creationId="{52926DCB-84EA-498D-A1A9-51FCE2104391}"/>
          </ac:spMkLst>
        </pc:spChg>
        <pc:spChg chg="mod">
          <ac:chgData name="brianhschan@gmail.com" userId="a7177575e55980e1" providerId="LiveId" clId="{ABBE6A1C-A547-44A1-B2DF-86C675F3A1B3}" dt="2021-12-02T07:58:22.699" v="4427" actId="6549"/>
          <ac:spMkLst>
            <pc:docMk/>
            <pc:sldMk cId="1249540887" sldId="281"/>
            <ac:spMk id="3" creationId="{03E57DC5-1C31-4135-9EA5-FF566B75EBCA}"/>
          </ac:spMkLst>
        </pc:spChg>
      </pc:sldChg>
      <pc:sldChg chg="addSp delSp modSp new del mod setBg">
        <pc:chgData name="brianhschan@gmail.com" userId="a7177575e55980e1" providerId="LiveId" clId="{ABBE6A1C-A547-44A1-B2DF-86C675F3A1B3}" dt="2021-12-02T08:02:38.397" v="4543" actId="2696"/>
        <pc:sldMkLst>
          <pc:docMk/>
          <pc:sldMk cId="1129224555" sldId="282"/>
        </pc:sldMkLst>
        <pc:spChg chg="mod">
          <ac:chgData name="brianhschan@gmail.com" userId="a7177575e55980e1" providerId="LiveId" clId="{ABBE6A1C-A547-44A1-B2DF-86C675F3A1B3}" dt="2021-12-02T08:01:16.329" v="4534" actId="26606"/>
          <ac:spMkLst>
            <pc:docMk/>
            <pc:sldMk cId="1129224555" sldId="282"/>
            <ac:spMk id="2" creationId="{D8F5D306-AEE8-496E-8ACC-E3BDDE63FAD5}"/>
          </ac:spMkLst>
        </pc:spChg>
        <pc:spChg chg="add del mod">
          <ac:chgData name="brianhschan@gmail.com" userId="a7177575e55980e1" providerId="LiveId" clId="{ABBE6A1C-A547-44A1-B2DF-86C675F3A1B3}" dt="2021-12-02T08:02:28.222" v="4542" actId="21"/>
          <ac:spMkLst>
            <pc:docMk/>
            <pc:sldMk cId="1129224555" sldId="282"/>
            <ac:spMk id="3" creationId="{A069F029-378F-4BDF-878D-68F1C96319D4}"/>
          </ac:spMkLst>
        </pc:spChg>
        <pc:spChg chg="add del mod">
          <ac:chgData name="brianhschan@gmail.com" userId="a7177575e55980e1" providerId="LiveId" clId="{ABBE6A1C-A547-44A1-B2DF-86C675F3A1B3}" dt="2021-12-02T07:59:52.665" v="4444"/>
          <ac:spMkLst>
            <pc:docMk/>
            <pc:sldMk cId="1129224555" sldId="282"/>
            <ac:spMk id="5" creationId="{36E77A46-4F2F-424E-A312-1A15BD9721D4}"/>
          </ac:spMkLst>
        </pc:spChg>
        <pc:spChg chg="add del">
          <ac:chgData name="brianhschan@gmail.com" userId="a7177575e55980e1" providerId="LiveId" clId="{ABBE6A1C-A547-44A1-B2DF-86C675F3A1B3}" dt="2021-12-02T08:00:02.951" v="4446"/>
          <ac:spMkLst>
            <pc:docMk/>
            <pc:sldMk cId="1129224555" sldId="282"/>
            <ac:spMk id="7" creationId="{E3F71968-B43A-4DC2-A01E-4CF26ED26B7F}"/>
          </ac:spMkLst>
        </pc:spChg>
        <pc:spChg chg="add del">
          <ac:chgData name="brianhschan@gmail.com" userId="a7177575e55980e1" providerId="LiveId" clId="{ABBE6A1C-A547-44A1-B2DF-86C675F3A1B3}" dt="2021-12-02T08:01:16.329" v="4534" actId="26606"/>
          <ac:spMkLst>
            <pc:docMk/>
            <pc:sldMk cId="1129224555" sldId="282"/>
            <ac:spMk id="8" creationId="{F63C748C-967B-4A7B-A90F-3EDD0F485AC6}"/>
          </ac:spMkLst>
        </pc:spChg>
        <pc:spChg chg="add del">
          <ac:chgData name="brianhschan@gmail.com" userId="a7177575e55980e1" providerId="LiveId" clId="{ABBE6A1C-A547-44A1-B2DF-86C675F3A1B3}" dt="2021-12-02T08:01:16.329" v="4534" actId="26606"/>
          <ac:spMkLst>
            <pc:docMk/>
            <pc:sldMk cId="1129224555" sldId="282"/>
            <ac:spMk id="9" creationId="{C0143637-4934-44E4-B909-BAF1E7B27972}"/>
          </ac:spMkLst>
        </pc:spChg>
        <pc:spChg chg="add del">
          <ac:chgData name="brianhschan@gmail.com" userId="a7177575e55980e1" providerId="LiveId" clId="{ABBE6A1C-A547-44A1-B2DF-86C675F3A1B3}" dt="2021-12-02T07:59:41.489" v="4441" actId="26606"/>
          <ac:spMkLst>
            <pc:docMk/>
            <pc:sldMk cId="1129224555" sldId="282"/>
            <ac:spMk id="10" creationId="{1669046F-5838-4C7A-BBE8-A77F40FD9C7F}"/>
          </ac:spMkLst>
        </pc:spChg>
        <pc:spChg chg="add del">
          <ac:chgData name="brianhschan@gmail.com" userId="a7177575e55980e1" providerId="LiveId" clId="{ABBE6A1C-A547-44A1-B2DF-86C675F3A1B3}" dt="2021-12-02T07:59:41.489" v="4441" actId="26606"/>
          <ac:spMkLst>
            <pc:docMk/>
            <pc:sldMk cId="1129224555" sldId="282"/>
            <ac:spMk id="12" creationId="{2D5E6CDB-92ED-43A1-9491-C46E2C8E9956}"/>
          </ac:spMkLst>
        </pc:spChg>
        <pc:spChg chg="add del mod">
          <ac:chgData name="brianhschan@gmail.com" userId="a7177575e55980e1" providerId="LiveId" clId="{ABBE6A1C-A547-44A1-B2DF-86C675F3A1B3}" dt="2021-12-02T08:01:27.541" v="4536"/>
          <ac:spMkLst>
            <pc:docMk/>
            <pc:sldMk cId="1129224555" sldId="282"/>
            <ac:spMk id="13" creationId="{B2D050FB-3A14-4C92-ABF8-140B5C99E679}"/>
          </ac:spMkLst>
        </pc:spChg>
        <pc:spChg chg="add del">
          <ac:chgData name="brianhschan@gmail.com" userId="a7177575e55980e1" providerId="LiveId" clId="{ABBE6A1C-A547-44A1-B2DF-86C675F3A1B3}" dt="2021-12-02T07:59:41.489" v="4441" actId="26606"/>
          <ac:spMkLst>
            <pc:docMk/>
            <pc:sldMk cId="1129224555" sldId="282"/>
            <ac:spMk id="18" creationId="{23B9DAF8-7DB4-40CB-85F8-7E02F95C6CA7}"/>
          </ac:spMkLst>
        </pc:spChg>
        <pc:grpChg chg="add del">
          <ac:chgData name="brianhschan@gmail.com" userId="a7177575e55980e1" providerId="LiveId" clId="{ABBE6A1C-A547-44A1-B2DF-86C675F3A1B3}" dt="2021-12-02T07:59:41.489" v="4441" actId="26606"/>
          <ac:grpSpMkLst>
            <pc:docMk/>
            <pc:sldMk cId="1129224555" sldId="282"/>
            <ac:grpSpMk id="14" creationId="{EBB966BC-DC49-4138-8DEF-B1CD13033926}"/>
          </ac:grpSpMkLst>
        </pc:grpChg>
        <pc:graphicFrameChg chg="add del mod ord modGraphic">
          <ac:chgData name="brianhschan@gmail.com" userId="a7177575e55980e1" providerId="LiveId" clId="{ABBE6A1C-A547-44A1-B2DF-86C675F3A1B3}" dt="2021-12-02T07:59:52.665" v="4444"/>
          <ac:graphicFrameMkLst>
            <pc:docMk/>
            <pc:sldMk cId="1129224555" sldId="282"/>
            <ac:graphicFrameMk id="4" creationId="{EEC8B4B2-E643-4017-AF8C-DCD31EA5C7FB}"/>
          </ac:graphicFrameMkLst>
        </pc:graphicFrameChg>
        <pc:graphicFrameChg chg="add del mod">
          <ac:chgData name="brianhschan@gmail.com" userId="a7177575e55980e1" providerId="LiveId" clId="{ABBE6A1C-A547-44A1-B2DF-86C675F3A1B3}" dt="2021-12-02T08:00:02.951" v="4446"/>
          <ac:graphicFrameMkLst>
            <pc:docMk/>
            <pc:sldMk cId="1129224555" sldId="282"/>
            <ac:graphicFrameMk id="6" creationId="{FF888152-6BE1-49E1-B015-9A82E2D4D998}"/>
          </ac:graphicFrameMkLst>
        </pc:graphicFrameChg>
        <pc:graphicFrameChg chg="add del mod">
          <ac:chgData name="brianhschan@gmail.com" userId="a7177575e55980e1" providerId="LiveId" clId="{ABBE6A1C-A547-44A1-B2DF-86C675F3A1B3}" dt="2021-12-02T08:01:27.541" v="4536"/>
          <ac:graphicFrameMkLst>
            <pc:docMk/>
            <pc:sldMk cId="1129224555" sldId="282"/>
            <ac:graphicFrameMk id="11" creationId="{E5E5B742-ECB3-49F1-87C9-0432DCA7DBD4}"/>
          </ac:graphicFrameMkLst>
        </pc:graphicFrameChg>
        <pc:picChg chg="add del">
          <ac:chgData name="brianhschan@gmail.com" userId="a7177575e55980e1" providerId="LiveId" clId="{ABBE6A1C-A547-44A1-B2DF-86C675F3A1B3}" dt="2021-12-02T07:59:41.489" v="4441" actId="26606"/>
          <ac:picMkLst>
            <pc:docMk/>
            <pc:sldMk cId="1129224555" sldId="282"/>
            <ac:picMk id="22" creationId="{7EFCF05C-6070-460B-8E60-12BE3EFD19F0}"/>
          </ac:picMkLst>
        </pc:picChg>
        <pc:cxnChg chg="add del">
          <ac:chgData name="brianhschan@gmail.com" userId="a7177575e55980e1" providerId="LiveId" clId="{ABBE6A1C-A547-44A1-B2DF-86C675F3A1B3}" dt="2021-12-02T07:59:41.489" v="4441" actId="26606"/>
          <ac:cxnSpMkLst>
            <pc:docMk/>
            <pc:sldMk cId="1129224555" sldId="282"/>
            <ac:cxnSpMk id="20" creationId="{606AED2C-61BA-485C-9DD4-B23B6280F9D8}"/>
          </ac:cxnSpMkLst>
        </pc:cxnChg>
        <pc:cxnChg chg="add del">
          <ac:chgData name="brianhschan@gmail.com" userId="a7177575e55980e1" providerId="LiveId" clId="{ABBE6A1C-A547-44A1-B2DF-86C675F3A1B3}" dt="2021-12-02T07:59:41.489" v="4441" actId="26606"/>
          <ac:cxnSpMkLst>
            <pc:docMk/>
            <pc:sldMk cId="1129224555" sldId="282"/>
            <ac:cxnSpMk id="24" creationId="{CFD731F1-726F-453E-9516-3058095DE995}"/>
          </ac:cxnSpMkLst>
        </pc:cxnChg>
      </pc:sldChg>
      <pc:sldChg chg="addSp delSp modSp new del mod">
        <pc:chgData name="brianhschan@gmail.com" userId="a7177575e55980e1" providerId="LiveId" clId="{ABBE6A1C-A547-44A1-B2DF-86C675F3A1B3}" dt="2021-12-02T08:08:51.084" v="4718" actId="2696"/>
        <pc:sldMkLst>
          <pc:docMk/>
          <pc:sldMk cId="1163297704" sldId="282"/>
        </pc:sldMkLst>
        <pc:spChg chg="mod">
          <ac:chgData name="brianhschan@gmail.com" userId="a7177575e55980e1" providerId="LiveId" clId="{ABBE6A1C-A547-44A1-B2DF-86C675F3A1B3}" dt="2021-12-02T08:05:58.814" v="4682" actId="20577"/>
          <ac:spMkLst>
            <pc:docMk/>
            <pc:sldMk cId="1163297704" sldId="282"/>
            <ac:spMk id="2" creationId="{E0279E8C-EE16-44B0-8DF2-CF6A785C725E}"/>
          </ac:spMkLst>
        </pc:spChg>
        <pc:spChg chg="del">
          <ac:chgData name="brianhschan@gmail.com" userId="a7177575e55980e1" providerId="LiveId" clId="{ABBE6A1C-A547-44A1-B2DF-86C675F3A1B3}" dt="2021-12-02T08:06:15.263" v="4683"/>
          <ac:spMkLst>
            <pc:docMk/>
            <pc:sldMk cId="1163297704" sldId="282"/>
            <ac:spMk id="3" creationId="{1E7A253C-7AD4-47EE-A389-A8752AAFA1B8}"/>
          </ac:spMkLst>
        </pc:spChg>
        <pc:spChg chg="add del mod">
          <ac:chgData name="brianhschan@gmail.com" userId="a7177575e55980e1" providerId="LiveId" clId="{ABBE6A1C-A547-44A1-B2DF-86C675F3A1B3}" dt="2021-12-02T08:06:43.017" v="4685"/>
          <ac:spMkLst>
            <pc:docMk/>
            <pc:sldMk cId="1163297704" sldId="282"/>
            <ac:spMk id="6" creationId="{FF86CA0E-70F8-44F8-8AD7-BEC7F14057AA}"/>
          </ac:spMkLst>
        </pc:spChg>
        <pc:graphicFrameChg chg="add mod modGraphic">
          <ac:chgData name="brianhschan@gmail.com" userId="a7177575e55980e1" providerId="LiveId" clId="{ABBE6A1C-A547-44A1-B2DF-86C675F3A1B3}" dt="2021-12-02T08:08:43.739" v="4717" actId="255"/>
          <ac:graphicFrameMkLst>
            <pc:docMk/>
            <pc:sldMk cId="1163297704" sldId="282"/>
            <ac:graphicFrameMk id="7" creationId="{CA07D4D4-BC1C-48A9-A622-0022EED8FD46}"/>
          </ac:graphicFrameMkLst>
        </pc:graphicFrameChg>
        <pc:picChg chg="add del mod">
          <ac:chgData name="brianhschan@gmail.com" userId="a7177575e55980e1" providerId="LiveId" clId="{ABBE6A1C-A547-44A1-B2DF-86C675F3A1B3}" dt="2021-12-02T08:06:18.774" v="4684" actId="21"/>
          <ac:picMkLst>
            <pc:docMk/>
            <pc:sldMk cId="1163297704" sldId="282"/>
            <ac:picMk id="4" creationId="{5D123133-32E0-495F-B52C-8441AF369276}"/>
          </ac:picMkLst>
        </pc:picChg>
      </pc:sldChg>
      <pc:sldChg chg="addSp delSp modSp new del mod setBg">
        <pc:chgData name="brianhschan@gmail.com" userId="a7177575e55980e1" providerId="LiveId" clId="{ABBE6A1C-A547-44A1-B2DF-86C675F3A1B3}" dt="2021-12-02T08:05:53.199" v="4674" actId="2696"/>
        <pc:sldMkLst>
          <pc:docMk/>
          <pc:sldMk cId="3102549894" sldId="282"/>
        </pc:sldMkLst>
        <pc:spChg chg="mod">
          <ac:chgData name="brianhschan@gmail.com" userId="a7177575e55980e1" providerId="LiveId" clId="{ABBE6A1C-A547-44A1-B2DF-86C675F3A1B3}" dt="2021-12-02T08:03:58.935" v="4568" actId="26606"/>
          <ac:spMkLst>
            <pc:docMk/>
            <pc:sldMk cId="3102549894" sldId="282"/>
            <ac:spMk id="2" creationId="{57E54CB1-209A-4798-878A-7E08BF8A1115}"/>
          </ac:spMkLst>
        </pc:spChg>
        <pc:spChg chg="add del">
          <ac:chgData name="brianhschan@gmail.com" userId="a7177575e55980e1" providerId="LiveId" clId="{ABBE6A1C-A547-44A1-B2DF-86C675F3A1B3}" dt="2021-12-02T08:03:26.672" v="4560"/>
          <ac:spMkLst>
            <pc:docMk/>
            <pc:sldMk cId="3102549894" sldId="282"/>
            <ac:spMk id="3" creationId="{AA4F7E43-49B4-4F19-84F4-50EAC311AEFA}"/>
          </ac:spMkLst>
        </pc:spChg>
        <pc:spChg chg="add del mod">
          <ac:chgData name="brianhschan@gmail.com" userId="a7177575e55980e1" providerId="LiveId" clId="{ABBE6A1C-A547-44A1-B2DF-86C675F3A1B3}" dt="2021-12-02T08:03:20.530" v="4559"/>
          <ac:spMkLst>
            <pc:docMk/>
            <pc:sldMk cId="3102549894" sldId="282"/>
            <ac:spMk id="5" creationId="{21C5171B-7369-4120-A510-8C6FCBB43636}"/>
          </ac:spMkLst>
        </pc:spChg>
        <pc:spChg chg="add mod">
          <ac:chgData name="brianhschan@gmail.com" userId="a7177575e55980e1" providerId="LiveId" clId="{ABBE6A1C-A547-44A1-B2DF-86C675F3A1B3}" dt="2021-12-02T08:03:58.935" v="4568" actId="26606"/>
          <ac:spMkLst>
            <pc:docMk/>
            <pc:sldMk cId="3102549894" sldId="282"/>
            <ac:spMk id="7" creationId="{C1FA5227-A7D0-415C-BEAD-478AC302662A}"/>
          </ac:spMkLst>
        </pc:spChg>
        <pc:spChg chg="add del">
          <ac:chgData name="brianhschan@gmail.com" userId="a7177575e55980e1" providerId="LiveId" clId="{ABBE6A1C-A547-44A1-B2DF-86C675F3A1B3}" dt="2021-12-02T08:03:58.935" v="4568" actId="26606"/>
          <ac:spMkLst>
            <pc:docMk/>
            <pc:sldMk cId="3102549894" sldId="282"/>
            <ac:spMk id="9" creationId="{1669046F-5838-4C7A-BBE8-A77F40FD9C7F}"/>
          </ac:spMkLst>
        </pc:spChg>
        <pc:spChg chg="add del">
          <ac:chgData name="brianhschan@gmail.com" userId="a7177575e55980e1" providerId="LiveId" clId="{ABBE6A1C-A547-44A1-B2DF-86C675F3A1B3}" dt="2021-12-02T08:03:17.317" v="4556" actId="26606"/>
          <ac:spMkLst>
            <pc:docMk/>
            <pc:sldMk cId="3102549894" sldId="282"/>
            <ac:spMk id="10" creationId="{1669046F-5838-4C7A-BBE8-A77F40FD9C7F}"/>
          </ac:spMkLst>
        </pc:spChg>
        <pc:spChg chg="add del">
          <ac:chgData name="brianhschan@gmail.com" userId="a7177575e55980e1" providerId="LiveId" clId="{ABBE6A1C-A547-44A1-B2DF-86C675F3A1B3}" dt="2021-12-02T08:03:58.935" v="4568" actId="26606"/>
          <ac:spMkLst>
            <pc:docMk/>
            <pc:sldMk cId="3102549894" sldId="282"/>
            <ac:spMk id="11" creationId="{2D5E6CDB-92ED-43A1-9491-C46E2C8E9956}"/>
          </ac:spMkLst>
        </pc:spChg>
        <pc:spChg chg="add del">
          <ac:chgData name="brianhschan@gmail.com" userId="a7177575e55980e1" providerId="LiveId" clId="{ABBE6A1C-A547-44A1-B2DF-86C675F3A1B3}" dt="2021-12-02T08:03:17.317" v="4556" actId="26606"/>
          <ac:spMkLst>
            <pc:docMk/>
            <pc:sldMk cId="3102549894" sldId="282"/>
            <ac:spMk id="12" creationId="{2D5E6CDB-92ED-43A1-9491-C46E2C8E9956}"/>
          </ac:spMkLst>
        </pc:spChg>
        <pc:spChg chg="add del">
          <ac:chgData name="brianhschan@gmail.com" userId="a7177575e55980e1" providerId="LiveId" clId="{ABBE6A1C-A547-44A1-B2DF-86C675F3A1B3}" dt="2021-12-02T08:03:58.935" v="4568" actId="26606"/>
          <ac:spMkLst>
            <pc:docMk/>
            <pc:sldMk cId="3102549894" sldId="282"/>
            <ac:spMk id="15" creationId="{23B9DAF8-7DB4-40CB-85F8-7E02F95C6CA7}"/>
          </ac:spMkLst>
        </pc:spChg>
        <pc:spChg chg="add del">
          <ac:chgData name="brianhschan@gmail.com" userId="a7177575e55980e1" providerId="LiveId" clId="{ABBE6A1C-A547-44A1-B2DF-86C675F3A1B3}" dt="2021-12-02T08:03:17.317" v="4556" actId="26606"/>
          <ac:spMkLst>
            <pc:docMk/>
            <pc:sldMk cId="3102549894" sldId="282"/>
            <ac:spMk id="18" creationId="{23B9DAF8-7DB4-40CB-85F8-7E02F95C6CA7}"/>
          </ac:spMkLst>
        </pc:spChg>
        <pc:spChg chg="add del">
          <ac:chgData name="brianhschan@gmail.com" userId="a7177575e55980e1" providerId="LiveId" clId="{ABBE6A1C-A547-44A1-B2DF-86C675F3A1B3}" dt="2021-12-02T08:03:19.964" v="4558" actId="26606"/>
          <ac:spMkLst>
            <pc:docMk/>
            <pc:sldMk cId="3102549894" sldId="282"/>
            <ac:spMk id="26" creationId="{35C3D674-3D59-4E93-80CA-0C0A9095E816}"/>
          </ac:spMkLst>
        </pc:spChg>
        <pc:spChg chg="add del">
          <ac:chgData name="brianhschan@gmail.com" userId="a7177575e55980e1" providerId="LiveId" clId="{ABBE6A1C-A547-44A1-B2DF-86C675F3A1B3}" dt="2021-12-02T08:03:19.964" v="4558" actId="26606"/>
          <ac:spMkLst>
            <pc:docMk/>
            <pc:sldMk cId="3102549894" sldId="282"/>
            <ac:spMk id="28" creationId="{EF2A81E1-BCBE-426B-8C09-33274E69409D}"/>
          </ac:spMkLst>
        </pc:spChg>
        <pc:grpChg chg="add del">
          <ac:chgData name="brianhschan@gmail.com" userId="a7177575e55980e1" providerId="LiveId" clId="{ABBE6A1C-A547-44A1-B2DF-86C675F3A1B3}" dt="2021-12-02T08:03:17.317" v="4556" actId="26606"/>
          <ac:grpSpMkLst>
            <pc:docMk/>
            <pc:sldMk cId="3102549894" sldId="282"/>
            <ac:grpSpMk id="14" creationId="{EBB966BC-DC49-4138-8DEF-B1CD13033926}"/>
          </ac:grpSpMkLst>
        </pc:grpChg>
        <pc:grpChg chg="add del">
          <ac:chgData name="brianhschan@gmail.com" userId="a7177575e55980e1" providerId="LiveId" clId="{ABBE6A1C-A547-44A1-B2DF-86C675F3A1B3}" dt="2021-12-02T08:03:58.935" v="4568" actId="26606"/>
          <ac:grpSpMkLst>
            <pc:docMk/>
            <pc:sldMk cId="3102549894" sldId="282"/>
            <ac:grpSpMk id="16" creationId="{EBB966BC-DC49-4138-8DEF-B1CD13033926}"/>
          </ac:grpSpMkLst>
        </pc:grpChg>
        <pc:graphicFrameChg chg="add del mod ord modGraphic">
          <ac:chgData name="brianhschan@gmail.com" userId="a7177575e55980e1" providerId="LiveId" clId="{ABBE6A1C-A547-44A1-B2DF-86C675F3A1B3}" dt="2021-12-02T08:03:20.530" v="4559"/>
          <ac:graphicFrameMkLst>
            <pc:docMk/>
            <pc:sldMk cId="3102549894" sldId="282"/>
            <ac:graphicFrameMk id="4" creationId="{28B34B30-1043-4B87-A165-47AE6549B6AD}"/>
          </ac:graphicFrameMkLst>
        </pc:graphicFrameChg>
        <pc:graphicFrameChg chg="add mod ord modGraphic">
          <ac:chgData name="brianhschan@gmail.com" userId="a7177575e55980e1" providerId="LiveId" clId="{ABBE6A1C-A547-44A1-B2DF-86C675F3A1B3}" dt="2021-12-02T08:05:37.374" v="4673" actId="255"/>
          <ac:graphicFrameMkLst>
            <pc:docMk/>
            <pc:sldMk cId="3102549894" sldId="282"/>
            <ac:graphicFrameMk id="6" creationId="{837E8CAF-6614-4E3C-8D3C-059CA52D4A18}"/>
          </ac:graphicFrameMkLst>
        </pc:graphicFrameChg>
        <pc:picChg chg="add del">
          <ac:chgData name="brianhschan@gmail.com" userId="a7177575e55980e1" providerId="LiveId" clId="{ABBE6A1C-A547-44A1-B2DF-86C675F3A1B3}" dt="2021-12-02T08:03:58.935" v="4568" actId="26606"/>
          <ac:picMkLst>
            <pc:docMk/>
            <pc:sldMk cId="3102549894" sldId="282"/>
            <ac:picMk id="21" creationId="{7EFCF05C-6070-460B-8E60-12BE3EFD19F0}"/>
          </ac:picMkLst>
        </pc:picChg>
        <pc:picChg chg="add del">
          <ac:chgData name="brianhschan@gmail.com" userId="a7177575e55980e1" providerId="LiveId" clId="{ABBE6A1C-A547-44A1-B2DF-86C675F3A1B3}" dt="2021-12-02T08:03:17.317" v="4556" actId="26606"/>
          <ac:picMkLst>
            <pc:docMk/>
            <pc:sldMk cId="3102549894" sldId="282"/>
            <ac:picMk id="22" creationId="{7EFCF05C-6070-460B-8E60-12BE3EFD19F0}"/>
          </ac:picMkLst>
        </pc:picChg>
        <pc:picChg chg="add del">
          <ac:chgData name="brianhschan@gmail.com" userId="a7177575e55980e1" providerId="LiveId" clId="{ABBE6A1C-A547-44A1-B2DF-86C675F3A1B3}" dt="2021-12-02T08:03:19.964" v="4558" actId="26606"/>
          <ac:picMkLst>
            <pc:docMk/>
            <pc:sldMk cId="3102549894" sldId="282"/>
            <ac:picMk id="29" creationId="{39D1DDD4-5BB3-45BA-B9B3-06B62299AD79}"/>
          </ac:picMkLst>
        </pc:picChg>
        <pc:cxnChg chg="add del">
          <ac:chgData name="brianhschan@gmail.com" userId="a7177575e55980e1" providerId="LiveId" clId="{ABBE6A1C-A547-44A1-B2DF-86C675F3A1B3}" dt="2021-12-02T08:03:58.935" v="4568" actId="26606"/>
          <ac:cxnSpMkLst>
            <pc:docMk/>
            <pc:sldMk cId="3102549894" sldId="282"/>
            <ac:cxnSpMk id="19" creationId="{606AED2C-61BA-485C-9DD4-B23B6280F9D8}"/>
          </ac:cxnSpMkLst>
        </pc:cxnChg>
        <pc:cxnChg chg="add del">
          <ac:chgData name="brianhschan@gmail.com" userId="a7177575e55980e1" providerId="LiveId" clId="{ABBE6A1C-A547-44A1-B2DF-86C675F3A1B3}" dt="2021-12-02T08:03:17.317" v="4556" actId="26606"/>
          <ac:cxnSpMkLst>
            <pc:docMk/>
            <pc:sldMk cId="3102549894" sldId="282"/>
            <ac:cxnSpMk id="20" creationId="{606AED2C-61BA-485C-9DD4-B23B6280F9D8}"/>
          </ac:cxnSpMkLst>
        </pc:cxnChg>
        <pc:cxnChg chg="add del">
          <ac:chgData name="brianhschan@gmail.com" userId="a7177575e55980e1" providerId="LiveId" clId="{ABBE6A1C-A547-44A1-B2DF-86C675F3A1B3}" dt="2021-12-02T08:03:58.935" v="4568" actId="26606"/>
          <ac:cxnSpMkLst>
            <pc:docMk/>
            <pc:sldMk cId="3102549894" sldId="282"/>
            <ac:cxnSpMk id="23" creationId="{CFD731F1-726F-453E-9516-3058095DE995}"/>
          </ac:cxnSpMkLst>
        </pc:cxnChg>
        <pc:cxnChg chg="add del">
          <ac:chgData name="brianhschan@gmail.com" userId="a7177575e55980e1" providerId="LiveId" clId="{ABBE6A1C-A547-44A1-B2DF-86C675F3A1B3}" dt="2021-12-02T08:03:17.317" v="4556" actId="26606"/>
          <ac:cxnSpMkLst>
            <pc:docMk/>
            <pc:sldMk cId="3102549894" sldId="282"/>
            <ac:cxnSpMk id="24" creationId="{CFD731F1-726F-453E-9516-3058095DE995}"/>
          </ac:cxnSpMkLst>
        </pc:cxnChg>
        <pc:cxnChg chg="add del">
          <ac:chgData name="brianhschan@gmail.com" userId="a7177575e55980e1" providerId="LiveId" clId="{ABBE6A1C-A547-44A1-B2DF-86C675F3A1B3}" dt="2021-12-02T08:03:19.964" v="4558" actId="26606"/>
          <ac:cxnSpMkLst>
            <pc:docMk/>
            <pc:sldMk cId="3102549894" sldId="282"/>
            <ac:cxnSpMk id="27" creationId="{C884B8F8-FDC9-498B-9960-5D7260AFCB03}"/>
          </ac:cxnSpMkLst>
        </pc:cxnChg>
        <pc:cxnChg chg="add del">
          <ac:chgData name="brianhschan@gmail.com" userId="a7177575e55980e1" providerId="LiveId" clId="{ABBE6A1C-A547-44A1-B2DF-86C675F3A1B3}" dt="2021-12-02T08:03:19.964" v="4558" actId="26606"/>
          <ac:cxnSpMkLst>
            <pc:docMk/>
            <pc:sldMk cId="3102549894" sldId="282"/>
            <ac:cxnSpMk id="30" creationId="{A24DAE64-2302-42EA-8239-F2F0775CA5AD}"/>
          </ac:cxnSpMkLst>
        </pc:cxnChg>
      </pc:sldChg>
      <pc:sldChg chg="modSp new mod">
        <pc:chgData name="brianhschan@gmail.com" userId="a7177575e55980e1" providerId="LiveId" clId="{ABBE6A1C-A547-44A1-B2DF-86C675F3A1B3}" dt="2021-12-02T08:49:30.055" v="5406" actId="6549"/>
        <pc:sldMkLst>
          <pc:docMk/>
          <pc:sldMk cId="3453815366" sldId="282"/>
        </pc:sldMkLst>
        <pc:spChg chg="mod">
          <ac:chgData name="brianhschan@gmail.com" userId="a7177575e55980e1" providerId="LiveId" clId="{ABBE6A1C-A547-44A1-B2DF-86C675F3A1B3}" dt="2021-12-02T08:09:33.744" v="4758" actId="20577"/>
          <ac:spMkLst>
            <pc:docMk/>
            <pc:sldMk cId="3453815366" sldId="282"/>
            <ac:spMk id="2" creationId="{4175002C-D0C2-410D-A471-2957F65C8352}"/>
          </ac:spMkLst>
        </pc:spChg>
        <pc:spChg chg="mod">
          <ac:chgData name="brianhschan@gmail.com" userId="a7177575e55980e1" providerId="LiveId" clId="{ABBE6A1C-A547-44A1-B2DF-86C675F3A1B3}" dt="2021-12-02T08:49:30.055" v="5406" actId="6549"/>
          <ac:spMkLst>
            <pc:docMk/>
            <pc:sldMk cId="3453815366" sldId="282"/>
            <ac:spMk id="3" creationId="{37FDFF37-2793-4180-A501-DA2E65998D10}"/>
          </ac:spMkLst>
        </pc:spChg>
      </pc:sldChg>
      <pc:sldChg chg="add del">
        <pc:chgData name="brianhschan@gmail.com" userId="a7177575e55980e1" providerId="LiveId" clId="{ABBE6A1C-A547-44A1-B2DF-86C675F3A1B3}" dt="2021-12-02T08:02:52.284" v="4553"/>
        <pc:sldMkLst>
          <pc:docMk/>
          <pc:sldMk cId="44301406" sldId="283"/>
        </pc:sldMkLst>
      </pc:sldChg>
      <pc:sldMasterChg chg="add del addSldLayout delSldLayout">
        <pc:chgData name="brianhschan@gmail.com" userId="a7177575e55980e1" providerId="LiveId" clId="{ABBE6A1C-A547-44A1-B2DF-86C675F3A1B3}" dt="2021-12-01T08:44:14.480" v="170" actId="26606"/>
        <pc:sldMasterMkLst>
          <pc:docMk/>
          <pc:sldMasterMk cId="1029324400" sldId="2147483648"/>
        </pc:sldMasterMkLst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300954127" sldId="2147483649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75801641" sldId="2147483650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2391339755" sldId="2147483651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1753783708" sldId="2147483652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1300958551" sldId="2147483653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3947247173" sldId="2147483654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4088693964" sldId="2147483655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2837422827" sldId="2147483656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87295896" sldId="2147483657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4125520099" sldId="2147483658"/>
          </pc:sldLayoutMkLst>
        </pc:sldLayoutChg>
        <pc:sldLayoutChg chg="add del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029324400" sldId="2147483648"/>
            <pc:sldLayoutMk cId="3365223271" sldId="2147483659"/>
          </pc:sldLayoutMkLst>
        </pc:sldLayoutChg>
      </pc:sldMasterChg>
      <pc:sldMasterChg chg="add replId addSldLayout">
        <pc:chgData name="brianhschan@gmail.com" userId="a7177575e55980e1" providerId="LiveId" clId="{ABBE6A1C-A547-44A1-B2DF-86C675F3A1B3}" dt="2021-12-01T08:44:14.480" v="170" actId="26606"/>
        <pc:sldMasterMkLst>
          <pc:docMk/>
          <pc:sldMasterMk cId="111481208" sldId="2147483660"/>
        </pc:sldMasterMkLst>
        <pc:sldLayoutChg chg="ad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2365156658" sldId="2147483661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3837692809" sldId="2147483662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1248241273" sldId="2147483663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1828860304" sldId="2147483664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1938392689" sldId="2147483665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1664301104" sldId="2147483666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3796462163" sldId="2147483667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2058994987" sldId="2147483668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363734970" sldId="2147483669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1064684840" sldId="2147483670"/>
          </pc:sldLayoutMkLst>
        </pc:sldLayoutChg>
        <pc:sldLayoutChg chg="add replId">
          <pc:chgData name="brianhschan@gmail.com" userId="a7177575e55980e1" providerId="LiveId" clId="{ABBE6A1C-A547-44A1-B2DF-86C675F3A1B3}" dt="2021-12-01T08:44:14.480" v="170" actId="26606"/>
          <pc:sldLayoutMkLst>
            <pc:docMk/>
            <pc:sldMasterMk cId="111481208" sldId="2147483660"/>
            <pc:sldLayoutMk cId="2497906069" sldId="2147483671"/>
          </pc:sldLayoutMkLst>
        </pc:sldLayoutChg>
      </pc:sldMasterChg>
      <pc:sldMasterChg chg="add del addSldLayout delSldLayout">
        <pc:chgData name="brianhschan@gmail.com" userId="a7177575e55980e1" providerId="LiveId" clId="{ABBE6A1C-A547-44A1-B2DF-86C675F3A1B3}" dt="2021-12-01T08:44:14.409" v="169" actId="26606"/>
        <pc:sldMasterMkLst>
          <pc:docMk/>
          <pc:sldMasterMk cId="4044482421" sldId="2147483673"/>
        </pc:sldMasterMkLst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3515547225" sldId="2147483662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3277447219" sldId="2147483663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2037296726" sldId="2147483664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1669436956" sldId="2147483665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2506969935" sldId="2147483666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2661517220" sldId="2147483667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175713995" sldId="2147483668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1368700266" sldId="2147483669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1840301081" sldId="2147483670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1713339432" sldId="2147483671"/>
          </pc:sldLayoutMkLst>
        </pc:sldLayoutChg>
        <pc:sldLayoutChg chg="add del">
          <pc:chgData name="brianhschan@gmail.com" userId="a7177575e55980e1" providerId="LiveId" clId="{ABBE6A1C-A547-44A1-B2DF-86C675F3A1B3}" dt="2021-12-01T08:44:14.409" v="169" actId="26606"/>
          <pc:sldLayoutMkLst>
            <pc:docMk/>
            <pc:sldMasterMk cId="4044482421" sldId="2147483673"/>
            <pc:sldLayoutMk cId="2305310067" sldId="2147483672"/>
          </pc:sldLayoutMkLst>
        </pc:sldLayoutChg>
      </pc:sldMasterChg>
      <pc:sldMasterChg chg="add del addSldLayout delSldLayout">
        <pc:chgData name="brianhschan@gmail.com" userId="a7177575e55980e1" providerId="LiveId" clId="{ABBE6A1C-A547-44A1-B2DF-86C675F3A1B3}" dt="2021-12-01T08:44:08.954" v="163" actId="26606"/>
        <pc:sldMasterMkLst>
          <pc:docMk/>
          <pc:sldMasterMk cId="860319243" sldId="2147483712"/>
        </pc:sldMasterMkLst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1096908366" sldId="2147483701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2926558011" sldId="2147483702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114914752" sldId="2147483703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2027631187" sldId="2147483704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1047749467" sldId="2147483705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772004011" sldId="2147483706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2525784655" sldId="2147483707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4061795949" sldId="2147483708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135952986" sldId="2147483709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463191659" sldId="2147483710"/>
          </pc:sldLayoutMkLst>
        </pc:sldLayoutChg>
        <pc:sldLayoutChg chg="add del">
          <pc:chgData name="brianhschan@gmail.com" userId="a7177575e55980e1" providerId="LiveId" clId="{ABBE6A1C-A547-44A1-B2DF-86C675F3A1B3}" dt="2021-12-01T08:44:08.954" v="163" actId="26606"/>
          <pc:sldLayoutMkLst>
            <pc:docMk/>
            <pc:sldMasterMk cId="860319243" sldId="2147483712"/>
            <pc:sldLayoutMk cId="1084976311" sldId="2147483711"/>
          </pc:sldLayoutMkLst>
        </pc:sldLayoutChg>
      </pc:sldMasterChg>
      <pc:sldMasterChg chg="add del addSldLayout delSldLayout">
        <pc:chgData name="brianhschan@gmail.com" userId="a7177575e55980e1" providerId="LiveId" clId="{ABBE6A1C-A547-44A1-B2DF-86C675F3A1B3}" dt="2021-12-01T08:44:13.623" v="165" actId="26606"/>
        <pc:sldMasterMkLst>
          <pc:docMk/>
          <pc:sldMasterMk cId="3551430100" sldId="2147483738"/>
        </pc:sldMasterMkLst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754004730" sldId="2147483727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3404370103" sldId="2147483728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383629555" sldId="2147483729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1424059481" sldId="2147483730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3318260927" sldId="2147483731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1193173597" sldId="2147483732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3829125632" sldId="2147483733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518589182" sldId="2147483734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197582837" sldId="2147483735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1619759245" sldId="2147483736"/>
          </pc:sldLayoutMkLst>
        </pc:sldLayoutChg>
        <pc:sldLayoutChg chg="add del">
          <pc:chgData name="brianhschan@gmail.com" userId="a7177575e55980e1" providerId="LiveId" clId="{ABBE6A1C-A547-44A1-B2DF-86C675F3A1B3}" dt="2021-12-01T08:44:13.623" v="165" actId="26606"/>
          <pc:sldLayoutMkLst>
            <pc:docMk/>
            <pc:sldMasterMk cId="3551430100" sldId="2147483738"/>
            <pc:sldLayoutMk cId="1456131179" sldId="2147483737"/>
          </pc:sldLayoutMkLst>
        </pc:sldLayoutChg>
      </pc:sldMasterChg>
    </pc:docChg>
  </pc:docChgLst>
  <pc:docChgLst>
    <pc:chgData name="brianhschan@gmail.com" userId="a7177575e55980e1" providerId="LiveId" clId="{785A6CF3-3500-4F18-BF51-A9DE78D28496}"/>
    <pc:docChg chg="modSld">
      <pc:chgData name="brianhschan@gmail.com" userId="a7177575e55980e1" providerId="LiveId" clId="{785A6CF3-3500-4F18-BF51-A9DE78D28496}" dt="2022-07-31T07:32:46.240" v="0" actId="1076"/>
      <pc:docMkLst>
        <pc:docMk/>
      </pc:docMkLst>
      <pc:sldChg chg="modSp mod">
        <pc:chgData name="brianhschan@gmail.com" userId="a7177575e55980e1" providerId="LiveId" clId="{785A6CF3-3500-4F18-BF51-A9DE78D28496}" dt="2022-07-31T07:32:46.240" v="0" actId="1076"/>
        <pc:sldMkLst>
          <pc:docMk/>
          <pc:sldMk cId="1735382715" sldId="264"/>
        </pc:sldMkLst>
        <pc:spChg chg="mod">
          <ac:chgData name="brianhschan@gmail.com" userId="a7177575e55980e1" providerId="LiveId" clId="{785A6CF3-3500-4F18-BF51-A9DE78D28496}" dt="2022-07-31T07:32:46.240" v="0" actId="1076"/>
          <ac:spMkLst>
            <pc:docMk/>
            <pc:sldMk cId="1735382715" sldId="264"/>
            <ac:spMk id="2" creationId="{6DAF62F3-4EE6-4C74-87CC-53059278A6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93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28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42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30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72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41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979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C8E4735-C637-46A3-94EB-AB3AC4188D2F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473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805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Sunday, 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49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Sunday, July 31, 2022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71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rofile/Brian-Chan-14" TargetMode="External"/><Relationship Id="rId2" Type="http://schemas.openxmlformats.org/officeDocument/2006/relationships/hyperlink" Target="https://scholar.google.com/citations?user=gpeLSg8AAAAJ&amp;hl=zh-CN&amp;oi=a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F62F3-4EE6-4C74-87CC-53059278A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350" y="577804"/>
            <a:ext cx="8637073" cy="2541431"/>
          </a:xfrm>
        </p:spPr>
        <p:txBody>
          <a:bodyPr>
            <a:normAutofit/>
          </a:bodyPr>
          <a:lstStyle/>
          <a:p>
            <a:r>
              <a:rPr lang="en-GB" sz="4000" dirty="0"/>
              <a:t>Structural borrowing from English into </a:t>
            </a:r>
            <a:r>
              <a:rPr lang="en-GB" sz="4000" dirty="0" err="1"/>
              <a:t>hong</a:t>
            </a:r>
            <a:r>
              <a:rPr lang="en-GB" sz="4000" dirty="0"/>
              <a:t> </a:t>
            </a:r>
            <a:r>
              <a:rPr lang="en-GB" sz="4000" dirty="0" err="1"/>
              <a:t>kong</a:t>
            </a:r>
            <a:r>
              <a:rPr lang="en-GB" sz="4000" dirty="0"/>
              <a:t> </a:t>
            </a:r>
            <a:r>
              <a:rPr lang="en-GB" sz="4000" dirty="0" err="1"/>
              <a:t>cantonese</a:t>
            </a:r>
            <a:br>
              <a:rPr lang="en-GB" sz="4000" dirty="0"/>
            </a:br>
            <a:r>
              <a:rPr lang="zh-TW" altLang="en-US" sz="4000" dirty="0"/>
              <a:t>香港粵語裡的結構外借現象</a:t>
            </a:r>
            <a:endParaRPr lang="en-MO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D39B53-41F1-455D-B3E2-C32B930B24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400"/>
              <a:t>2</a:t>
            </a:r>
            <a:r>
              <a:rPr lang="en-GB" sz="2400" baseline="30000"/>
              <a:t>nd</a:t>
            </a:r>
            <a:r>
              <a:rPr lang="en-GB" sz="2400"/>
              <a:t> Macau Roundtable on linguistics</a:t>
            </a:r>
          </a:p>
          <a:p>
            <a:r>
              <a:rPr lang="zh-TW" altLang="en-US" sz="2400"/>
              <a:t>第二屆鏡海語言學圓桌會議</a:t>
            </a:r>
            <a:endParaRPr lang="en-GB" sz="2400"/>
          </a:p>
          <a:p>
            <a:r>
              <a:rPr lang="en-GB" sz="2000"/>
              <a:t>University of macau, December 4, 2021</a:t>
            </a:r>
            <a:endParaRPr lang="en-MO" sz="2000" dirty="0"/>
          </a:p>
        </p:txBody>
      </p:sp>
    </p:spTree>
    <p:extLst>
      <p:ext uri="{BB962C8B-B14F-4D97-AF65-F5344CB8AC3E}">
        <p14:creationId xmlns:p14="http://schemas.microsoft.com/office/powerpoint/2010/main" val="173538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27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330417C3-B1D8-43D1-AE7A-85F4C56F9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t="43749" r="-1" b="-1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51" name="Rectangle 29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5029-E014-476E-A30C-FE8D282B4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>
            <a:normAutofit/>
          </a:bodyPr>
          <a:lstStyle/>
          <a:p>
            <a:r>
              <a:rPr lang="en-GB" sz="3600" dirty="0"/>
              <a:t>Brian </a:t>
            </a:r>
            <a:r>
              <a:rPr lang="en-GB" sz="3600" dirty="0" err="1"/>
              <a:t>Hok</a:t>
            </a:r>
            <a:r>
              <a:rPr lang="en-GB" sz="3600" dirty="0"/>
              <a:t>-Shing Chan</a:t>
            </a:r>
            <a:br>
              <a:rPr lang="en-GB" sz="3600" dirty="0"/>
            </a:br>
            <a:r>
              <a:rPr lang="en-GB" sz="3600" dirty="0"/>
              <a:t>Department of English, </a:t>
            </a:r>
            <a:br>
              <a:rPr lang="en-GB" sz="3600" dirty="0"/>
            </a:br>
            <a:r>
              <a:rPr lang="en-GB" sz="3600" dirty="0"/>
              <a:t>Faculty of Arts and Humanities</a:t>
            </a:r>
            <a:br>
              <a:rPr lang="en-GB" sz="3600" dirty="0"/>
            </a:br>
            <a:r>
              <a:rPr lang="en-GB" sz="3600" dirty="0"/>
              <a:t>University of Macau</a:t>
            </a:r>
            <a:endParaRPr lang="en-MO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8FCBD-0EBF-4350-8C59-4EEA2E833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陳學成</a:t>
            </a:r>
            <a:endParaRPr lang="en-GB" altLang="zh-TW" sz="3600" dirty="0"/>
          </a:p>
          <a:p>
            <a:r>
              <a:rPr lang="zh-TW" altLang="en-US" sz="3600" dirty="0"/>
              <a:t>澳門大學人文學院英文系</a:t>
            </a:r>
            <a:endParaRPr lang="en-MO" sz="3600" dirty="0"/>
          </a:p>
        </p:txBody>
      </p:sp>
      <p:cxnSp>
        <p:nvCxnSpPr>
          <p:cNvPr id="54" name="Straight Connector 31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3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0" name="Picture 33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1" name="Straight Connector 35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3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724AF-1C6D-4496-A0C7-3CC0ED19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major Areas of research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9014F-823D-40E3-95AE-B0995E61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779522"/>
            <a:ext cx="9603275" cy="3686824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Code-switching (syntax, pragmatics and sociolinguistics)</a:t>
            </a:r>
          </a:p>
          <a:p>
            <a:r>
              <a:rPr lang="en-GB" sz="2400" dirty="0"/>
              <a:t>Code-switching in pop songs</a:t>
            </a:r>
          </a:p>
          <a:p>
            <a:r>
              <a:rPr lang="en-GB" sz="2400" dirty="0" err="1"/>
              <a:t>Translanguaging</a:t>
            </a:r>
            <a:endParaRPr lang="en-GB" sz="2400" dirty="0"/>
          </a:p>
          <a:p>
            <a:r>
              <a:rPr lang="en-GB" sz="2400" dirty="0"/>
              <a:t>Hong Kong English</a:t>
            </a:r>
          </a:p>
          <a:p>
            <a:r>
              <a:rPr lang="en-GB" sz="2400" dirty="0"/>
              <a:t>Sentence-final Particles in Cantonese</a:t>
            </a:r>
          </a:p>
          <a:p>
            <a:r>
              <a:rPr lang="en-GB" sz="2400" dirty="0"/>
              <a:t>Linguistic Landscape in Macau</a:t>
            </a:r>
          </a:p>
          <a:p>
            <a:r>
              <a:rPr lang="en-GB" sz="2400" dirty="0"/>
              <a:t>Multimodality</a:t>
            </a:r>
          </a:p>
          <a:p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87844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62EB8-147A-4405-ABE8-BCE44F20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Publications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A9F95-1DDE-484C-B084-FE754E59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Google scholar: </a:t>
            </a:r>
            <a:r>
              <a:rPr lang="en-GB" sz="2400" dirty="0">
                <a:hlinkClick r:id="rId2"/>
              </a:rPr>
              <a:t>https://scholar.google.com/citations?user=gpeLSg8AAAAJ&amp;hl=zh-CN&amp;oi=ao</a:t>
            </a:r>
            <a:endParaRPr lang="en-GB" sz="2400" dirty="0"/>
          </a:p>
          <a:p>
            <a:r>
              <a:rPr lang="en-GB" sz="2400" dirty="0"/>
              <a:t>ResearchGate: </a:t>
            </a:r>
            <a:r>
              <a:rPr lang="en-GB" sz="2400" dirty="0">
                <a:hlinkClick r:id="rId3"/>
              </a:rPr>
              <a:t>https://www.researchgate.net/profile/Brian-Chan-14</a:t>
            </a:r>
            <a:endParaRPr lang="en-GB" sz="2400" dirty="0"/>
          </a:p>
          <a:p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792609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9F59178-022B-4AD9-93A0-44ADB214B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0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D66DA6D-FA1A-416C-8A58-96661BBA7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4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12A6-89F4-4201-BA12-332B2153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761459"/>
          </a:xfrm>
        </p:spPr>
        <p:txBody>
          <a:bodyPr/>
          <a:lstStyle/>
          <a:p>
            <a:r>
              <a:rPr lang="en-GB" dirty="0"/>
              <a:t>Code-switching (intra-sentential)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20F3-F919-4C70-9D02-912765BD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Cantonese-English</a:t>
            </a:r>
          </a:p>
          <a:p>
            <a:r>
              <a:rPr lang="zh-TW" altLang="en-US" sz="2400" dirty="0"/>
              <a:t>你呢個</a:t>
            </a:r>
            <a:r>
              <a:rPr lang="en-GB" altLang="zh-TW" sz="2400" dirty="0"/>
              <a:t>semester take </a:t>
            </a:r>
            <a:r>
              <a:rPr lang="zh-TW" altLang="en-US" sz="2400" dirty="0"/>
              <a:t>咗幾個</a:t>
            </a:r>
            <a:r>
              <a:rPr lang="en-GB" altLang="zh-TW" sz="2400" dirty="0"/>
              <a:t>course</a:t>
            </a:r>
            <a:r>
              <a:rPr lang="zh-TW" altLang="en-US" sz="2400" dirty="0"/>
              <a:t>呀？</a:t>
            </a:r>
            <a:endParaRPr lang="en-GB" sz="2400" dirty="0"/>
          </a:p>
          <a:p>
            <a:r>
              <a:rPr lang="zh-TW" altLang="en-US" sz="2400" dirty="0"/>
              <a:t>一陣落堂要見</a:t>
            </a:r>
            <a:r>
              <a:rPr lang="en-GB" altLang="zh-TW" sz="2400" dirty="0"/>
              <a:t>professor</a:t>
            </a:r>
          </a:p>
          <a:p>
            <a:r>
              <a:rPr lang="zh-TW" altLang="en-US" sz="2400" dirty="0"/>
              <a:t>你要</a:t>
            </a:r>
            <a:r>
              <a:rPr lang="en-GB" altLang="zh-TW" sz="2400" dirty="0"/>
              <a:t>keep</a:t>
            </a:r>
            <a:r>
              <a:rPr lang="zh-TW" altLang="en-US" sz="2400" dirty="0"/>
              <a:t>住做運動</a:t>
            </a:r>
            <a:endParaRPr lang="en-GB" sz="2400" dirty="0"/>
          </a:p>
          <a:p>
            <a:r>
              <a:rPr lang="zh-TW" altLang="en-US" sz="2400" dirty="0"/>
              <a:t>大家唔啱</a:t>
            </a:r>
            <a:r>
              <a:rPr lang="en-GB" altLang="zh-TW" sz="2400" dirty="0"/>
              <a:t>channel</a:t>
            </a:r>
          </a:p>
          <a:p>
            <a:r>
              <a:rPr lang="zh-TW" altLang="en-US" sz="2400" dirty="0"/>
              <a:t>你要</a:t>
            </a:r>
            <a:r>
              <a:rPr lang="en-GB" altLang="zh-TW" sz="2400" dirty="0"/>
              <a:t>passionate about your job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566381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F3DB-6A90-4206-A3BE-42E485AC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matrix language frame model (Myers-</a:t>
            </a:r>
            <a:r>
              <a:rPr lang="en-GB" dirty="0" err="1"/>
              <a:t>scotton</a:t>
            </a:r>
            <a:r>
              <a:rPr lang="en-GB" dirty="0"/>
              <a:t> 1993, 2002, etc.)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D5D9-BBA2-431F-B07B-C20CE4F77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The </a:t>
            </a:r>
            <a:r>
              <a:rPr lang="en-GB" b="1"/>
              <a:t>Matrix Language </a:t>
            </a:r>
            <a:r>
              <a:rPr lang="en-GB"/>
              <a:t>sets the grammatical structure of a code-switched sentence by determining its </a:t>
            </a:r>
            <a:r>
              <a:rPr lang="en-GB" b="1"/>
              <a:t>word order </a:t>
            </a:r>
            <a:r>
              <a:rPr lang="en-GB"/>
              <a:t>and supplying the </a:t>
            </a:r>
            <a:r>
              <a:rPr lang="en-GB" b="1"/>
              <a:t>function words </a:t>
            </a:r>
            <a:r>
              <a:rPr lang="en-GB"/>
              <a:t>and </a:t>
            </a:r>
            <a:r>
              <a:rPr lang="en-GB" b="1"/>
              <a:t>bound morphemes, </a:t>
            </a:r>
            <a:r>
              <a:rPr lang="en-GB"/>
              <a:t>technically known as the </a:t>
            </a:r>
            <a:r>
              <a:rPr lang="en-GB" b="1"/>
              <a:t>system morphemes </a:t>
            </a:r>
            <a:r>
              <a:rPr lang="en-GB"/>
              <a:t>in the MLF Model</a:t>
            </a:r>
            <a:r>
              <a:rPr lang="en-GB" b="1"/>
              <a:t>.</a:t>
            </a:r>
          </a:p>
          <a:p>
            <a:r>
              <a:rPr lang="en-GB"/>
              <a:t>The </a:t>
            </a:r>
            <a:r>
              <a:rPr lang="en-GB" b="1"/>
              <a:t>Embedded Language </a:t>
            </a:r>
            <a:r>
              <a:rPr lang="en-GB"/>
              <a:t>only supplies </a:t>
            </a:r>
            <a:r>
              <a:rPr lang="en-GB" b="1"/>
              <a:t>content words </a:t>
            </a:r>
            <a:r>
              <a:rPr lang="en-GB"/>
              <a:t>or </a:t>
            </a:r>
            <a:r>
              <a:rPr lang="en-GB" b="1"/>
              <a:t>content morphemes </a:t>
            </a:r>
            <a:r>
              <a:rPr lang="en-GB"/>
              <a:t>to a code-switched sentence.</a:t>
            </a:r>
          </a:p>
          <a:p>
            <a:r>
              <a:rPr lang="en-GB"/>
              <a:t>A large part of Cantonese-English CS data documented so far fit into the MLF model with </a:t>
            </a:r>
            <a:r>
              <a:rPr lang="en-GB" b="1"/>
              <a:t>Cantonese being the Matrix Language </a:t>
            </a:r>
            <a:r>
              <a:rPr lang="en-GB"/>
              <a:t>and </a:t>
            </a:r>
            <a:r>
              <a:rPr lang="en-GB" b="1"/>
              <a:t>English being the Embedded Language</a:t>
            </a:r>
            <a:r>
              <a:rPr lang="en-GB"/>
              <a:t>. 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71451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7903-C680-4265-B793-A8EF1E28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Remaining puzzles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3000-53E4-4F3F-B8EF-0C1CCCD92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155320"/>
            <a:ext cx="9603275" cy="4311026"/>
          </a:xfrm>
        </p:spPr>
        <p:txBody>
          <a:bodyPr>
            <a:normAutofit fontScale="62500" lnSpcReduction="20000"/>
          </a:bodyPr>
          <a:lstStyle/>
          <a:p>
            <a:endParaRPr lang="en-GB" dirty="0"/>
          </a:p>
          <a:p>
            <a:r>
              <a:rPr lang="en-GB" sz="3200" i="1" dirty="0"/>
              <a:t>Q: Is it possible for English morphology/grammar to infiltrate into Cantonese (hence violating the MLF model)?</a:t>
            </a:r>
          </a:p>
          <a:p>
            <a:r>
              <a:rPr lang="en-GB" sz="3200" dirty="0"/>
              <a:t>A:  Yes, but these patterns seem to be restricted. </a:t>
            </a:r>
          </a:p>
          <a:p>
            <a:r>
              <a:rPr lang="en-GB" sz="3200" i="1" dirty="0"/>
              <a:t>Q: If these patterns are limited, why are they used in the first place?</a:t>
            </a:r>
          </a:p>
          <a:p>
            <a:r>
              <a:rPr lang="en-GB" sz="3200" dirty="0"/>
              <a:t>A:  They achieve some semantic/pragmatic effect that cannot be conveyed by corresponding constructions in HK Cantonese. Economy, however, is not so much a motivation.</a:t>
            </a:r>
          </a:p>
          <a:p>
            <a:r>
              <a:rPr lang="en-GB" sz="3200" i="1" dirty="0"/>
              <a:t>Q:  Why are these patterns limited?</a:t>
            </a:r>
          </a:p>
          <a:p>
            <a:r>
              <a:rPr lang="en-GB" sz="3200"/>
              <a:t>A:  </a:t>
            </a:r>
            <a:r>
              <a:rPr lang="en-GB" sz="3200" dirty="0"/>
              <a:t>Speakers tend to draw a boundary between two “languages” by keeping their syntax separate. (Implications)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403224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7212-EB52-44B2-AFAD-7BC6BDFE1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Structural borrowing from English in </a:t>
            </a:r>
            <a:r>
              <a:rPr lang="en-GB" dirty="0" err="1"/>
              <a:t>hk</a:t>
            </a:r>
            <a:r>
              <a:rPr lang="en-GB" dirty="0"/>
              <a:t> </a:t>
            </a:r>
            <a:r>
              <a:rPr lang="en-GB" dirty="0" err="1"/>
              <a:t>cantonese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CFD7-6F69-4BFB-9E8A-F6760CAA1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3 patterns</a:t>
            </a:r>
          </a:p>
          <a:p>
            <a:r>
              <a:rPr lang="en-GB" sz="2800" dirty="0"/>
              <a:t>which-relative (Leung 2010)</a:t>
            </a:r>
          </a:p>
          <a:p>
            <a:r>
              <a:rPr lang="en-GB" sz="2800" dirty="0"/>
              <a:t>Complex NP involving a PP postmodifier with an English preposition (Chan 2015)</a:t>
            </a:r>
          </a:p>
          <a:p>
            <a:r>
              <a:rPr lang="en-GB" sz="2800" dirty="0"/>
              <a:t>NP hai6 P(English) NP (Chan 2018)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52251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3999CF0-475C-4614-9BFB-E3FAA073E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37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B085-DCD7-4E19-B064-8F1DF6D7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Which-relative in hk cantonese (leung 2010)</a:t>
            </a:r>
            <a:endParaRPr lang="en-M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DDF0A-52AF-45EE-A692-7646598FD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2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In Chinese varieties, including Cantonese, relative clauses are largely premodifying and prenominal whereas relative clauses in English are postmodifying.</a:t>
            </a:r>
          </a:p>
          <a:p>
            <a:pPr marL="0" indent="0">
              <a:buNone/>
            </a:pPr>
            <a:r>
              <a:rPr lang="en-GB"/>
              <a:t>ceoi4-fei1 [keoi5 dei6 hai6 wui2 fuk1  jan4       ge3    gei1-kau3]CLAUSE, </a:t>
            </a:r>
          </a:p>
          <a:p>
            <a:pPr marL="0" indent="0">
              <a:buNone/>
            </a:pPr>
            <a:r>
              <a:rPr lang="en-GB"/>
              <a:t>unless         3       PL   COP will  reply people NOM organization</a:t>
            </a:r>
          </a:p>
          <a:p>
            <a:pPr marL="0" indent="0">
              <a:buNone/>
            </a:pPr>
            <a:r>
              <a:rPr lang="en-GB" b="1"/>
              <a:t>which</a:t>
            </a:r>
            <a:r>
              <a:rPr lang="en-GB"/>
              <a:t> ngo5 m4      zi1     hai6-m4-hai6     gam2 aa3… </a:t>
            </a:r>
          </a:p>
          <a:p>
            <a:pPr marL="0" indent="0">
              <a:buNone/>
            </a:pPr>
            <a:r>
              <a:rPr lang="en-GB"/>
              <a:t>which   1     NEG  know  COP-NEG-COP so    SFP</a:t>
            </a:r>
          </a:p>
          <a:p>
            <a:pPr marL="0" indent="0">
              <a:buNone/>
            </a:pPr>
            <a:r>
              <a:rPr lang="en-GB"/>
              <a:t> “Unless they are an organization who will make replies (to inquires), which I don’t know is true or not…”</a:t>
            </a:r>
          </a:p>
          <a:p>
            <a:pPr marL="0" indent="0">
              <a:buNone/>
            </a:pPr>
            <a:r>
              <a:rPr lang="en-GB"/>
              <a:t>								(Leung 2010: 71)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81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B38B-E060-447A-AA16-0AECBF2B1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Which-relative in </a:t>
            </a:r>
            <a:r>
              <a:rPr lang="en-GB" sz="2800" dirty="0" err="1"/>
              <a:t>hk</a:t>
            </a:r>
            <a:r>
              <a:rPr lang="en-GB" sz="2800" dirty="0"/>
              <a:t> Cantonese (</a:t>
            </a:r>
            <a:r>
              <a:rPr lang="en-GB" sz="2800" dirty="0" err="1"/>
              <a:t>leung</a:t>
            </a:r>
            <a:r>
              <a:rPr lang="en-GB" sz="2800" dirty="0"/>
              <a:t> 2010)</a:t>
            </a:r>
            <a:br>
              <a:rPr lang="en-GB" sz="2800" dirty="0"/>
            </a:br>
            <a:endParaRPr lang="en-M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34F57-39CD-4626-BC8E-1EA0CFD3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[zoeng1 zi2   soeng6-min6 ge3    man6-tai4]NP go3 camp jap6-min6 ji5-ging1  </a:t>
            </a:r>
          </a:p>
          <a:p>
            <a:pPr marL="0" indent="0">
              <a:buNone/>
            </a:pPr>
            <a:r>
              <a:rPr lang="en-GB" dirty="0"/>
              <a:t> CL       paper on             NOM question           CL camp   in          already  </a:t>
            </a:r>
          </a:p>
          <a:p>
            <a:pPr marL="0" indent="0">
              <a:buNone/>
            </a:pPr>
            <a:r>
              <a:rPr lang="en-GB" dirty="0"/>
              <a:t>gong2   zo2 dit1-dit1, </a:t>
            </a:r>
          </a:p>
          <a:p>
            <a:pPr marL="0" indent="0">
              <a:buNone/>
            </a:pPr>
            <a:r>
              <a:rPr lang="en-GB" dirty="0"/>
              <a:t>discuss ASP a-bit                   </a:t>
            </a:r>
          </a:p>
          <a:p>
            <a:pPr marL="0" indent="0">
              <a:buNone/>
            </a:pPr>
            <a:r>
              <a:rPr lang="en-GB" b="1" dirty="0"/>
              <a:t>which </a:t>
            </a:r>
            <a:r>
              <a:rPr lang="en-GB" dirty="0"/>
              <a:t>ngo5 gok3 dak1 m4   sai2   zoi3   jiu3     recap </a:t>
            </a:r>
          </a:p>
          <a:p>
            <a:pPr marL="0" indent="0">
              <a:buNone/>
            </a:pPr>
            <a:r>
              <a:rPr lang="en-GB" dirty="0"/>
              <a:t>which  1      think PRT NEG MOD again have-to recap</a:t>
            </a:r>
          </a:p>
          <a:p>
            <a:pPr marL="0" indent="0">
              <a:buNone/>
            </a:pPr>
            <a:r>
              <a:rPr lang="en-GB" dirty="0"/>
              <a:t>“We already discussed the questions a bit on this sheet in the camp, which I think (we) don’t have to recapitulate.” 						(Leung 2010: 74)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814804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A9642-8FEF-464C-AC51-880F9BFA4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Which-Relatives in </a:t>
            </a:r>
            <a:r>
              <a:rPr lang="en-GB" dirty="0" err="1"/>
              <a:t>hk</a:t>
            </a:r>
            <a:r>
              <a:rPr lang="en-GB" dirty="0"/>
              <a:t> Cantonese (Leung 2010)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09276-BF22-4678-A1A1-16E72DDE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21208"/>
            <a:ext cx="960327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keoi5 lei4    zo2 [di1       lou5-si1 zau6 hoi1-ci2 fan1-dong2-fan1-paai3]CLAUSE, </a:t>
            </a:r>
          </a:p>
          <a:p>
            <a:pPr marL="0" indent="0">
              <a:buNone/>
            </a:pPr>
            <a:r>
              <a:rPr lang="en-GB" dirty="0"/>
              <a:t>3     come ASP  QUAN teacher  LNK begin     divide party divide party</a:t>
            </a:r>
          </a:p>
          <a:p>
            <a:pPr marL="0" indent="0">
              <a:buNone/>
            </a:pPr>
            <a:r>
              <a:rPr lang="en-GB" b="1" dirty="0"/>
              <a:t>which is </a:t>
            </a:r>
            <a:r>
              <a:rPr lang="en-GB" dirty="0"/>
              <a:t>zi1-cin4 mou5 ge3. </a:t>
            </a:r>
          </a:p>
          <a:p>
            <a:pPr marL="0" indent="0">
              <a:buNone/>
            </a:pPr>
            <a:r>
              <a:rPr lang="en-GB" dirty="0"/>
              <a:t>which is   before   NEG  SFP</a:t>
            </a:r>
          </a:p>
          <a:p>
            <a:pPr marL="0" indent="0">
              <a:buNone/>
            </a:pPr>
            <a:r>
              <a:rPr lang="en-GB" dirty="0"/>
              <a:t>“After she came, the teachers had started to divide themselves up into different parties,  </a:t>
            </a:r>
          </a:p>
          <a:p>
            <a:pPr marL="0" indent="0">
              <a:buNone/>
            </a:pPr>
            <a:r>
              <a:rPr lang="en-GB" dirty="0"/>
              <a:t>which did not happen in the past.” 				              (Leung 2010: 73)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51955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F16E-8344-4007-B1FC-B202ED10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Which-relatives in </a:t>
            </a:r>
            <a:r>
              <a:rPr lang="en-GB" dirty="0" err="1"/>
              <a:t>hk</a:t>
            </a:r>
            <a:r>
              <a:rPr lang="en-GB" dirty="0"/>
              <a:t> </a:t>
            </a:r>
            <a:r>
              <a:rPr lang="en-GB" dirty="0" err="1"/>
              <a:t>cantonese</a:t>
            </a:r>
            <a:r>
              <a:rPr lang="en-GB" dirty="0"/>
              <a:t> (</a:t>
            </a:r>
            <a:r>
              <a:rPr lang="en-GB" dirty="0" err="1"/>
              <a:t>leung</a:t>
            </a:r>
            <a:r>
              <a:rPr lang="en-GB" dirty="0"/>
              <a:t> 2010)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E8D1B-8EEE-47B1-9568-11F84E147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tung4-maai4 zak1-bin1 dou1 jau6     hou5  do1    ni1    di1  dak6-sik1 ge3    shops,</a:t>
            </a:r>
          </a:p>
          <a:p>
            <a:pPr marL="0" indent="0">
              <a:buNone/>
            </a:pPr>
            <a:r>
              <a:rPr lang="en-GB" dirty="0"/>
              <a:t>and               side           also  EXIST EMP many DEM CL  character  NOM shops</a:t>
            </a:r>
          </a:p>
          <a:p>
            <a:pPr marL="0" indent="0">
              <a:buNone/>
            </a:pPr>
            <a:r>
              <a:rPr lang="en-GB" dirty="0"/>
              <a:t>hou2 British ge3    shops,</a:t>
            </a:r>
          </a:p>
          <a:p>
            <a:pPr marL="0" indent="0">
              <a:buNone/>
            </a:pPr>
            <a:r>
              <a:rPr lang="en-GB" dirty="0"/>
              <a:t>EMP British NOM shops</a:t>
            </a:r>
          </a:p>
          <a:p>
            <a:pPr marL="0" indent="0">
              <a:buNone/>
            </a:pPr>
            <a:r>
              <a:rPr lang="en-GB" b="1" dirty="0"/>
              <a:t>which is </a:t>
            </a:r>
            <a:r>
              <a:rPr lang="en-GB" dirty="0"/>
              <a:t>hai6        nei5 hai2  Leicester m4   hai6  hou2 gin3 dou2</a:t>
            </a:r>
          </a:p>
          <a:p>
            <a:pPr marL="0" indent="0">
              <a:buNone/>
            </a:pPr>
            <a:r>
              <a:rPr lang="en-GB" dirty="0"/>
              <a:t>which is  COP/FOC   2    LOC Leicester NEG COP DEG see   ASP</a:t>
            </a:r>
          </a:p>
          <a:p>
            <a:pPr marL="0" indent="0">
              <a:buNone/>
            </a:pPr>
            <a:r>
              <a:rPr lang="en-GB" dirty="0"/>
              <a:t> “And at the side (of the road) there are many characterful shops, very “British” shops, which</a:t>
            </a:r>
          </a:p>
          <a:p>
            <a:pPr marL="0" indent="0">
              <a:buNone/>
            </a:pPr>
            <a:r>
              <a:rPr lang="en-GB" dirty="0"/>
              <a:t>you don’t come across very often in Leicester.” </a:t>
            </a:r>
          </a:p>
          <a:p>
            <a:pPr marL="0" indent="0">
              <a:buNone/>
            </a:pPr>
            <a:r>
              <a:rPr lang="en-GB" dirty="0"/>
              <a:t> 			       (A Youtuber is paying a visit to Nottingham, anecdotal data, 2021)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666364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2E605-F105-4FDA-84C4-BACEEE62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Which-relative in </a:t>
            </a:r>
            <a:r>
              <a:rPr lang="en-GB" dirty="0" err="1"/>
              <a:t>hk</a:t>
            </a:r>
            <a:r>
              <a:rPr lang="en-GB" dirty="0"/>
              <a:t> </a:t>
            </a:r>
            <a:r>
              <a:rPr lang="en-GB" dirty="0" err="1"/>
              <a:t>cantonese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A76B-AE9D-451A-84B7-0F4514E01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relative clause is in fact non-restrictive and supplementary, mostly postmodifying a previous clause, and it always follows a clause (rather than being embedded in it).</a:t>
            </a:r>
          </a:p>
          <a:p>
            <a:r>
              <a:rPr lang="en-GB" dirty="0"/>
              <a:t>The relative clause introduces a comment on the previous clause/NP which involves an assessment of the speaker.</a:t>
            </a:r>
          </a:p>
          <a:p>
            <a:r>
              <a:rPr lang="en-GB" dirty="0"/>
              <a:t>Which-relative as a contextualization cue (</a:t>
            </a:r>
            <a:r>
              <a:rPr lang="en-GB" dirty="0" err="1"/>
              <a:t>Gumperz</a:t>
            </a:r>
            <a:r>
              <a:rPr lang="en-GB" dirty="0"/>
              <a:t> 1982)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719206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2B55F530-0551-47C6-A625-2C4274F7A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83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3BC2-89BD-4261-B571-30AB4F3F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Complex NP with a postmodifying PP (Chan 2015) </a:t>
            </a:r>
            <a:endParaRPr lang="en-M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F3498-2894-432C-8492-84F9CA0FE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keoi5 dei6 hai6 [</a:t>
            </a:r>
            <a:r>
              <a:rPr lang="en-GB" b="1" dirty="0"/>
              <a:t>plenary speakers [of go2  go3 conference</a:t>
            </a:r>
            <a:r>
              <a:rPr lang="en-GB" dirty="0"/>
              <a:t>]PP]NP</a:t>
            </a:r>
          </a:p>
          <a:p>
            <a:pPr marL="0" indent="0">
              <a:buNone/>
            </a:pPr>
            <a:r>
              <a:rPr lang="en-GB" dirty="0"/>
              <a:t>3        PL  COP  plenary speakers      of DEM CL conference</a:t>
            </a:r>
          </a:p>
          <a:p>
            <a:pPr marL="0" indent="0">
              <a:buNone/>
            </a:pPr>
            <a:r>
              <a:rPr lang="en-GB" dirty="0"/>
              <a:t>“They were the plenary speakers of that conference.”</a:t>
            </a:r>
          </a:p>
          <a:p>
            <a:pPr marL="0" indent="0">
              <a:buNone/>
            </a:pPr>
            <a:r>
              <a:rPr lang="en-GB" dirty="0"/>
              <a:t>(Chan 2015: 18)</a:t>
            </a:r>
          </a:p>
          <a:p>
            <a:pPr marL="0" indent="0">
              <a:buNone/>
            </a:pPr>
            <a:r>
              <a:rPr lang="en-GB" dirty="0"/>
              <a:t>keoi5 dei6 hai6  [</a:t>
            </a:r>
            <a:r>
              <a:rPr lang="en-GB" b="1" dirty="0"/>
              <a:t>go2  go3 conference ge3    plenary speakers</a:t>
            </a:r>
            <a:r>
              <a:rPr lang="en-GB" dirty="0"/>
              <a:t>]NP </a:t>
            </a:r>
          </a:p>
          <a:p>
            <a:pPr marL="0" indent="0">
              <a:buNone/>
            </a:pPr>
            <a:r>
              <a:rPr lang="en-GB" dirty="0"/>
              <a:t>3        PL   COP  DEM CL   conference  NOM plenary speakers</a:t>
            </a:r>
          </a:p>
          <a:p>
            <a:pPr marL="0" indent="0">
              <a:buNone/>
            </a:pPr>
            <a:r>
              <a:rPr lang="en-GB" dirty="0"/>
              <a:t>“They were the plenary speakers of that conference.”</a:t>
            </a:r>
          </a:p>
          <a:p>
            <a:pPr marL="0" indent="0">
              <a:buNone/>
            </a:pPr>
            <a:r>
              <a:rPr lang="en-GB" dirty="0"/>
              <a:t>(Paraphrase)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572955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4030A-DC5D-40AB-B5AD-2ADC9A2F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np with a </a:t>
            </a:r>
            <a:r>
              <a:rPr lang="en-GB" dirty="0" err="1"/>
              <a:t>postmodifing</a:t>
            </a:r>
            <a:r>
              <a:rPr lang="en-GB" dirty="0"/>
              <a:t> pp (</a:t>
            </a:r>
            <a:r>
              <a:rPr lang="en-GB" dirty="0" err="1"/>
              <a:t>chan</a:t>
            </a:r>
            <a:r>
              <a:rPr lang="en-GB" dirty="0"/>
              <a:t> 2015)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77502-382A-40A8-A42F-7CA346E08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keoi5 dei6 jing1-goi1 </a:t>
            </a:r>
            <a:r>
              <a:rPr lang="en-GB" i="1" dirty="0"/>
              <a:t>make</a:t>
            </a:r>
            <a:r>
              <a:rPr lang="en-GB" dirty="0"/>
              <a:t> [</a:t>
            </a:r>
            <a:r>
              <a:rPr lang="en-GB" b="1" dirty="0"/>
              <a:t>jat1-di1 </a:t>
            </a:r>
            <a:r>
              <a:rPr lang="en-GB" b="1" i="1" dirty="0"/>
              <a:t>contribution to </a:t>
            </a:r>
            <a:r>
              <a:rPr lang="en-GB" b="1" dirty="0"/>
              <a:t>go2 go3 </a:t>
            </a:r>
            <a:r>
              <a:rPr lang="en-GB" b="1" i="1" dirty="0"/>
              <a:t>academic community</a:t>
            </a:r>
            <a:r>
              <a:rPr lang="en-GB" dirty="0"/>
              <a:t>]NP</a:t>
            </a:r>
          </a:p>
          <a:p>
            <a:pPr marL="0" indent="0">
              <a:buNone/>
            </a:pPr>
            <a:r>
              <a:rPr lang="en-GB" dirty="0"/>
              <a:t>3       PL   should       make   some      contribution to DEM CL academic community</a:t>
            </a:r>
          </a:p>
          <a:p>
            <a:pPr marL="0" indent="0">
              <a:buNone/>
            </a:pPr>
            <a:r>
              <a:rPr lang="en-GB" dirty="0"/>
              <a:t>“They should make some contribution to the academic community.”</a:t>
            </a:r>
          </a:p>
          <a:p>
            <a:pPr marL="0" indent="0">
              <a:buNone/>
            </a:pPr>
            <a:r>
              <a:rPr lang="en-GB" dirty="0"/>
              <a:t>(Chan 2015: 25)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846227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2AB82-0CAF-4B8E-B534-FAC59729A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np with a postmodifying PP (</a:t>
            </a:r>
            <a:r>
              <a:rPr lang="en-GB" dirty="0" err="1"/>
              <a:t>chan</a:t>
            </a:r>
            <a:r>
              <a:rPr lang="en-GB" dirty="0"/>
              <a:t> 2015)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6E257-C6C5-4E96-A95B-B58D19FC9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ngo5 gong2 [</a:t>
            </a:r>
            <a:r>
              <a:rPr lang="en-GB" b="1" dirty="0"/>
              <a:t>go2 go3 </a:t>
            </a:r>
            <a:r>
              <a:rPr lang="en-GB" b="1" i="1" dirty="0"/>
              <a:t>cutting of</a:t>
            </a:r>
            <a:r>
              <a:rPr lang="en-GB" b="1" dirty="0"/>
              <a:t>  go2 gin6 </a:t>
            </a:r>
            <a:r>
              <a:rPr lang="en-GB" b="1" i="1" dirty="0"/>
              <a:t>jacket</a:t>
            </a:r>
            <a:r>
              <a:rPr lang="en-GB" dirty="0"/>
              <a:t>]NP</a:t>
            </a:r>
          </a:p>
          <a:p>
            <a:pPr marL="0" indent="0">
              <a:buNone/>
            </a:pPr>
            <a:r>
              <a:rPr lang="en-GB" dirty="0"/>
              <a:t>1        talk    DEM CL cutting of    DEM CL jacket</a:t>
            </a:r>
          </a:p>
          <a:p>
            <a:pPr marL="0" indent="0">
              <a:buNone/>
            </a:pPr>
            <a:r>
              <a:rPr lang="en-GB" dirty="0"/>
              <a:t>“I’m talking about the cutting of the jacket.”</a:t>
            </a:r>
          </a:p>
          <a:p>
            <a:pPr marL="0" indent="0">
              <a:buNone/>
            </a:pPr>
            <a:r>
              <a:rPr lang="en-GB" dirty="0"/>
              <a:t>(Chan 2015: 29)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271168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0961-C6A8-4D2C-9497-8699FFB8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np with a postmodifying pp (</a:t>
            </a:r>
            <a:r>
              <a:rPr lang="en-GB" dirty="0" err="1"/>
              <a:t>chan</a:t>
            </a:r>
            <a:r>
              <a:rPr lang="en-GB" dirty="0"/>
              <a:t> 2015)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DF879-2CC5-4A66-94EC-D97B76C66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head noun is highlighted, or, in cognitive-linguistic terms, conceptualized as </a:t>
            </a:r>
            <a:r>
              <a:rPr lang="en-GB" sz="2400" b="1" dirty="0"/>
              <a:t>figure</a:t>
            </a:r>
            <a:r>
              <a:rPr lang="en-GB" sz="2400" dirty="0"/>
              <a:t>.</a:t>
            </a:r>
          </a:p>
          <a:p>
            <a:r>
              <a:rPr lang="en-GB" sz="2400" dirty="0"/>
              <a:t>The noun/NP in the PP postmodifier is backgrounded or, in cognitive-linguistics terms, conceptualized as </a:t>
            </a:r>
            <a:r>
              <a:rPr lang="en-GB" sz="2400" b="1" dirty="0"/>
              <a:t>ground</a:t>
            </a:r>
            <a:r>
              <a:rPr lang="en-GB" sz="2400" dirty="0"/>
              <a:t>.</a:t>
            </a:r>
            <a:endParaRPr lang="en-MO" sz="2400" dirty="0"/>
          </a:p>
        </p:txBody>
      </p:sp>
    </p:spTree>
    <p:extLst>
      <p:ext uri="{BB962C8B-B14F-4D97-AF65-F5344CB8AC3E}">
        <p14:creationId xmlns:p14="http://schemas.microsoft.com/office/powerpoint/2010/main" val="1864993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57AAFAE4-BCBF-4B31-940C-4C80C4781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91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FB3F7-A491-4E04-853A-8E25CECA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hai6 p(English) np (Chan 2018)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4D086-BC37-4082-859A-62115B70F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jat1  go3 </a:t>
            </a:r>
            <a:r>
              <a:rPr lang="en-GB" i="1" dirty="0"/>
              <a:t>society</a:t>
            </a:r>
            <a:r>
              <a:rPr lang="en-GB" dirty="0"/>
              <a:t> hai6 </a:t>
            </a:r>
            <a:r>
              <a:rPr lang="en-GB" b="1" i="1" dirty="0"/>
              <a:t>within </a:t>
            </a:r>
            <a:r>
              <a:rPr lang="en-GB" dirty="0"/>
              <a:t>jat1 go3 </a:t>
            </a:r>
            <a:r>
              <a:rPr lang="en-GB" i="1" dirty="0"/>
              <a:t>country</a:t>
            </a:r>
            <a:r>
              <a:rPr lang="en-GB" dirty="0"/>
              <a:t> wo3 </a:t>
            </a:r>
          </a:p>
          <a:p>
            <a:pPr marL="0" indent="0">
              <a:buNone/>
            </a:pPr>
            <a:r>
              <a:rPr lang="en-GB" dirty="0"/>
              <a:t>NUM CL society COP P       NUM CL country SFP</a:t>
            </a:r>
          </a:p>
          <a:p>
            <a:pPr marL="0" indent="0">
              <a:buNone/>
            </a:pPr>
            <a:r>
              <a:rPr lang="en-GB" dirty="0"/>
              <a:t>“A society is within a country, isn’t it?”       				(Gibbons, 1987: 61) </a:t>
            </a:r>
          </a:p>
          <a:p>
            <a:pPr marL="0" indent="0">
              <a:buNone/>
            </a:pPr>
            <a:r>
              <a:rPr lang="en-GB" dirty="0"/>
              <a:t>jat1  go3 </a:t>
            </a:r>
            <a:r>
              <a:rPr lang="en-GB" i="1" dirty="0"/>
              <a:t>society</a:t>
            </a:r>
            <a:r>
              <a:rPr lang="en-GB" dirty="0"/>
              <a:t> (hai6)          </a:t>
            </a:r>
            <a:r>
              <a:rPr lang="en-GB" b="1" dirty="0"/>
              <a:t>hai2</a:t>
            </a:r>
            <a:r>
              <a:rPr lang="en-GB" dirty="0"/>
              <a:t>   jat1   go3  </a:t>
            </a:r>
            <a:r>
              <a:rPr lang="en-GB" i="1" dirty="0"/>
              <a:t>country</a:t>
            </a:r>
            <a:r>
              <a:rPr lang="en-GB" dirty="0"/>
              <a:t> (ge3)   </a:t>
            </a:r>
            <a:r>
              <a:rPr lang="en-GB" b="1" dirty="0"/>
              <a:t>leoi5-min6</a:t>
            </a:r>
            <a:r>
              <a:rPr lang="en-GB" dirty="0"/>
              <a:t> wo3 </a:t>
            </a:r>
          </a:p>
          <a:p>
            <a:pPr marL="0" indent="0">
              <a:buNone/>
            </a:pPr>
            <a:r>
              <a:rPr lang="en-GB" dirty="0"/>
              <a:t>NUM CL society COP/FOC LOC NUM CL country  NOM  within/P   SFP</a:t>
            </a:r>
          </a:p>
          <a:p>
            <a:pPr marL="0" indent="0">
              <a:buNone/>
            </a:pPr>
            <a:r>
              <a:rPr lang="en-GB" dirty="0"/>
              <a:t>“A society is within a country, isn’t it?” 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4177600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C971-6428-4F8D-90B4-37915409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hai6 P(English) np (</a:t>
            </a:r>
            <a:r>
              <a:rPr lang="en-GB" dirty="0" err="1"/>
              <a:t>chan</a:t>
            </a:r>
            <a:r>
              <a:rPr lang="en-GB" dirty="0"/>
              <a:t> 2018)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11951-DE82-47E4-9D08-46BEBE600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ni1    go3 </a:t>
            </a:r>
            <a:r>
              <a:rPr lang="en-GB" i="1" dirty="0"/>
              <a:t>course</a:t>
            </a:r>
            <a:r>
              <a:rPr lang="en-GB" dirty="0"/>
              <a:t> hai6  </a:t>
            </a:r>
            <a:r>
              <a:rPr lang="en-GB" b="1" i="1" dirty="0"/>
              <a:t>for </a:t>
            </a:r>
            <a:r>
              <a:rPr lang="en-GB" dirty="0"/>
              <a:t>di1      </a:t>
            </a:r>
            <a:r>
              <a:rPr lang="en-GB" i="1" dirty="0"/>
              <a:t>lecturers </a:t>
            </a:r>
            <a:r>
              <a:rPr lang="en-GB" dirty="0"/>
              <a:t>gaa3</a:t>
            </a:r>
          </a:p>
          <a:p>
            <a:pPr marL="0" indent="0">
              <a:buNone/>
            </a:pPr>
            <a:r>
              <a:rPr lang="en-GB" dirty="0"/>
              <a:t>DEM CL course COP for QUAN lecturers SFP </a:t>
            </a:r>
          </a:p>
          <a:p>
            <a:pPr marL="0" indent="0">
              <a:buNone/>
            </a:pPr>
            <a:r>
              <a:rPr lang="en-GB" dirty="0"/>
              <a:t>“This course is actually for the lecturers.”    				(Leung 2001: 132)</a:t>
            </a:r>
          </a:p>
          <a:p>
            <a:pPr marL="0" indent="0">
              <a:buNone/>
            </a:pPr>
            <a:r>
              <a:rPr lang="en-GB" dirty="0"/>
              <a:t>ni1   go3 </a:t>
            </a:r>
            <a:r>
              <a:rPr lang="en-GB" i="1" dirty="0"/>
              <a:t>course</a:t>
            </a:r>
            <a:r>
              <a:rPr lang="en-GB" dirty="0"/>
              <a:t> (hai6)          </a:t>
            </a:r>
            <a:r>
              <a:rPr lang="en-GB" b="1" dirty="0"/>
              <a:t>wai5</a:t>
            </a:r>
            <a:r>
              <a:rPr lang="en-GB" dirty="0"/>
              <a:t>  di1 </a:t>
            </a:r>
            <a:r>
              <a:rPr lang="en-GB" i="1" dirty="0"/>
              <a:t>lecturers </a:t>
            </a:r>
            <a:r>
              <a:rPr lang="en-GB" dirty="0"/>
              <a:t>*(</a:t>
            </a:r>
            <a:r>
              <a:rPr lang="en-GB" b="1" dirty="0"/>
              <a:t>ji4     cit3</a:t>
            </a:r>
            <a:r>
              <a:rPr lang="en-GB" dirty="0"/>
              <a:t>) gaa3</a:t>
            </a:r>
          </a:p>
          <a:p>
            <a:pPr marL="0" indent="0">
              <a:buNone/>
            </a:pPr>
            <a:r>
              <a:rPr lang="en-GB" dirty="0"/>
              <a:t>DEM CL course  COP/FOC COV CL lecturers  LNK install SFP </a:t>
            </a:r>
          </a:p>
          <a:p>
            <a:pPr marL="0" indent="0">
              <a:buNone/>
            </a:pPr>
            <a:r>
              <a:rPr lang="en-GB" dirty="0"/>
              <a:t>“This course is actually for the lecturers.”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89293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26DCB-84EA-498D-A1A9-51FCE210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hai6 p(English) NP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57DC5-1C31-4135-9EA5-FF566B75E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jau5     jat1-bou6-fan6 jan4   dou1     hai6  </a:t>
            </a:r>
            <a:r>
              <a:rPr lang="en-GB" b="1" i="1" dirty="0"/>
              <a:t>from</a:t>
            </a:r>
            <a:r>
              <a:rPr lang="en-GB" dirty="0"/>
              <a:t> jau5-cin2 ge3  </a:t>
            </a:r>
            <a:r>
              <a:rPr lang="en-GB" i="1" dirty="0"/>
              <a:t>family</a:t>
            </a:r>
          </a:p>
          <a:p>
            <a:pPr marL="0" indent="0">
              <a:buNone/>
            </a:pPr>
            <a:r>
              <a:rPr lang="en-GB" dirty="0"/>
              <a:t>EXIST part                person QUAN COP from rich       NOM family   </a:t>
            </a:r>
          </a:p>
          <a:p>
            <a:pPr marL="0" indent="0">
              <a:buNone/>
            </a:pPr>
            <a:r>
              <a:rPr lang="en-GB" dirty="0"/>
              <a:t>“Some of these people are also from rich families.”                                   (Chan, 2018: 51)</a:t>
            </a:r>
          </a:p>
          <a:p>
            <a:pPr marL="0" indent="0">
              <a:buNone/>
            </a:pPr>
            <a:r>
              <a:rPr lang="en-GB" dirty="0"/>
              <a:t>jau5   jat1-bou6-fan6 jan4   dou1   (hai6) </a:t>
            </a:r>
            <a:r>
              <a:rPr lang="en-GB" b="1" dirty="0"/>
              <a:t>lei4-zi6 </a:t>
            </a:r>
            <a:r>
              <a:rPr lang="en-GB" dirty="0"/>
              <a:t>    jau5-cin2 ge3  family</a:t>
            </a:r>
          </a:p>
          <a:p>
            <a:pPr marL="0" indent="0">
              <a:buNone/>
            </a:pPr>
            <a:r>
              <a:rPr lang="en-GB" dirty="0"/>
              <a:t>EXIST part             person QUAN COP come-from rich        NOM family   </a:t>
            </a:r>
          </a:p>
          <a:p>
            <a:pPr marL="0" indent="0">
              <a:buNone/>
            </a:pPr>
            <a:r>
              <a:rPr lang="en-GB" dirty="0"/>
              <a:t>“Some of these people also come from rich families.”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249540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5002C-D0C2-410D-A471-2957F65C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hai6 P(English) np (</a:t>
            </a:r>
            <a:r>
              <a:rPr lang="en-GB" dirty="0" err="1"/>
              <a:t>chan</a:t>
            </a:r>
            <a:r>
              <a:rPr lang="en-GB" dirty="0"/>
              <a:t> 2018)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DFF37-2793-4180-A501-DA2E65998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444171"/>
            <a:ext cx="9603275" cy="4022174"/>
          </a:xfrm>
        </p:spPr>
        <p:txBody>
          <a:bodyPr/>
          <a:lstStyle/>
          <a:p>
            <a:r>
              <a:rPr lang="en-GB" dirty="0"/>
              <a:t>The [NP hai6 P NP] construction conveys a different construal than the ones conveyed by its apparent counterparts in Cantonese. </a:t>
            </a:r>
          </a:p>
          <a:p>
            <a:r>
              <a:rPr lang="en-GB" b="1" dirty="0"/>
              <a:t>Within/leoi2 min6 </a:t>
            </a:r>
            <a:r>
              <a:rPr lang="en-GB" dirty="0"/>
              <a:t>– the position is conceptualized as a </a:t>
            </a:r>
            <a:r>
              <a:rPr lang="en-GB" b="1" dirty="0"/>
              <a:t>RELATIONSHIP </a:t>
            </a:r>
            <a:r>
              <a:rPr lang="en-GB" dirty="0"/>
              <a:t>by </a:t>
            </a:r>
            <a:r>
              <a:rPr lang="en-GB" b="1" dirty="0"/>
              <a:t>within </a:t>
            </a:r>
            <a:r>
              <a:rPr lang="en-GB" dirty="0"/>
              <a:t>but a </a:t>
            </a:r>
            <a:r>
              <a:rPr lang="en-GB" b="1" dirty="0"/>
              <a:t>THING </a:t>
            </a:r>
            <a:r>
              <a:rPr lang="en-GB" dirty="0"/>
              <a:t>by</a:t>
            </a:r>
            <a:r>
              <a:rPr lang="en-GB" b="1" dirty="0"/>
              <a:t> leoi2 min6</a:t>
            </a:r>
          </a:p>
          <a:p>
            <a:r>
              <a:rPr lang="en-GB" b="1" dirty="0"/>
              <a:t>For/wai2 NP ji4 cit3 – PP [for NP] </a:t>
            </a:r>
            <a:r>
              <a:rPr lang="en-GB" dirty="0"/>
              <a:t>conceptualizes a </a:t>
            </a:r>
            <a:r>
              <a:rPr lang="en-GB" b="1" dirty="0"/>
              <a:t>property </a:t>
            </a:r>
            <a:r>
              <a:rPr lang="en-GB" dirty="0"/>
              <a:t>of subject NP(trajectory), </a:t>
            </a:r>
            <a:r>
              <a:rPr lang="en-GB" b="1" dirty="0" err="1"/>
              <a:t>coverb</a:t>
            </a:r>
            <a:r>
              <a:rPr lang="en-GB" b="1" dirty="0"/>
              <a:t> phrase </a:t>
            </a:r>
            <a:r>
              <a:rPr lang="en-GB" dirty="0"/>
              <a:t>[</a:t>
            </a:r>
            <a:r>
              <a:rPr lang="en-GB" b="1" dirty="0" err="1"/>
              <a:t>wai</a:t>
            </a:r>
            <a:r>
              <a:rPr lang="en-GB" b="1" dirty="0"/>
              <a:t> NP] </a:t>
            </a:r>
            <a:r>
              <a:rPr lang="en-GB" dirty="0"/>
              <a:t>is an </a:t>
            </a:r>
            <a:r>
              <a:rPr lang="en-GB" b="1" dirty="0"/>
              <a:t>adjunct </a:t>
            </a:r>
            <a:r>
              <a:rPr lang="en-GB" dirty="0"/>
              <a:t>modifying the second predicate (i.e. ji4-cit3) </a:t>
            </a:r>
          </a:p>
          <a:p>
            <a:r>
              <a:rPr lang="en-GB" b="1" dirty="0"/>
              <a:t>From/lei4-zi6 </a:t>
            </a:r>
            <a:r>
              <a:rPr lang="en-GB" dirty="0"/>
              <a:t>– </a:t>
            </a:r>
            <a:r>
              <a:rPr lang="en-GB" b="1" dirty="0"/>
              <a:t>From </a:t>
            </a:r>
            <a:r>
              <a:rPr lang="en-GB" dirty="0"/>
              <a:t>may be more </a:t>
            </a:r>
            <a:r>
              <a:rPr lang="en-GB" b="1" dirty="0"/>
              <a:t>schematic </a:t>
            </a:r>
            <a:r>
              <a:rPr lang="en-GB" dirty="0"/>
              <a:t>while </a:t>
            </a:r>
            <a:r>
              <a:rPr lang="en-GB" b="1" dirty="0"/>
              <a:t>lei4-zi6 – </a:t>
            </a:r>
            <a:r>
              <a:rPr lang="en-GB" dirty="0"/>
              <a:t>which spells out an action </a:t>
            </a:r>
            <a:r>
              <a:rPr lang="en-GB" b="1" dirty="0"/>
              <a:t>- </a:t>
            </a:r>
            <a:r>
              <a:rPr lang="en-GB" dirty="0"/>
              <a:t>is more </a:t>
            </a:r>
            <a:r>
              <a:rPr lang="en-GB" b="1" dirty="0"/>
              <a:t>specific.</a:t>
            </a:r>
          </a:p>
          <a:p>
            <a:endParaRPr lang="en-MO" b="1" dirty="0"/>
          </a:p>
        </p:txBody>
      </p:sp>
    </p:spTree>
    <p:extLst>
      <p:ext uri="{BB962C8B-B14F-4D97-AF65-F5344CB8AC3E}">
        <p14:creationId xmlns:p14="http://schemas.microsoft.com/office/powerpoint/2010/main" val="345381536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152</TotalTime>
  <Words>1480</Words>
  <Application>Microsoft Office PowerPoint</Application>
  <PresentationFormat>Widescreen</PresentationFormat>
  <Paragraphs>127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Gill Sans MT</vt:lpstr>
      <vt:lpstr>Gallery</vt:lpstr>
      <vt:lpstr>Structural borrowing from English into hong kong cantonese 香港粵語裡的結構外借現象</vt:lpstr>
      <vt:lpstr>Brian Hok-Shing Chan Department of English,  Faculty of Arts and Humanities University of Macau</vt:lpstr>
      <vt:lpstr>major Areas of research</vt:lpstr>
      <vt:lpstr>Publications</vt:lpstr>
      <vt:lpstr>PowerPoint Presentation</vt:lpstr>
      <vt:lpstr>PowerPoint Presentation</vt:lpstr>
      <vt:lpstr>Code-switching (intra-sentential)</vt:lpstr>
      <vt:lpstr>The matrix language frame model (Myers-scotton 1993, 2002, etc.)</vt:lpstr>
      <vt:lpstr>Remaining puzzles</vt:lpstr>
      <vt:lpstr>Structural borrowing from English in hk cantonese</vt:lpstr>
      <vt:lpstr>PowerPoint Presentation</vt:lpstr>
      <vt:lpstr>Which-relative in hk cantonese (leung 2010)</vt:lpstr>
      <vt:lpstr>Which-relative in hk Cantonese (leung 2010) </vt:lpstr>
      <vt:lpstr>Which-Relatives in hk Cantonese (Leung 2010)</vt:lpstr>
      <vt:lpstr>Which-relatives in hk cantonese (leung 2010)</vt:lpstr>
      <vt:lpstr>Which-relative in hk cantonese</vt:lpstr>
      <vt:lpstr>PowerPoint Presentation</vt:lpstr>
      <vt:lpstr>Complex NP with a postmodifying PP (Chan 2015) </vt:lpstr>
      <vt:lpstr>Complex np with a postmodifing pp (chan 2015)</vt:lpstr>
      <vt:lpstr>Complex np with a postmodifying PP (chan 2015)</vt:lpstr>
      <vt:lpstr>Complex np with a postmodifying pp (chan 2015)</vt:lpstr>
      <vt:lpstr>PowerPoint Presentation</vt:lpstr>
      <vt:lpstr>Np hai6 p(English) np (Chan 2018)</vt:lpstr>
      <vt:lpstr>Np hai6 P(English) np (chan 2018)</vt:lpstr>
      <vt:lpstr>Np hai6 p(English) NP</vt:lpstr>
      <vt:lpstr>NP hai6 P(English) np (chan 2018)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Brian Hok-Shing Chan Department of English,  Faculty of Arts and Humanities University of Macau</dc:title>
  <dc:creator>brianhschan@gmail.com</dc:creator>
  <cp:lastModifiedBy>brianhschan@gmail.com</cp:lastModifiedBy>
  <cp:revision>2</cp:revision>
  <dcterms:created xsi:type="dcterms:W3CDTF">2021-12-01T08:39:56Z</dcterms:created>
  <dcterms:modified xsi:type="dcterms:W3CDTF">2022-07-31T07:32:56Z</dcterms:modified>
</cp:coreProperties>
</file>